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39:46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18 1888,'-7'1'7821,"18"0"-3555,-2 0-6177,327-1 2975,-210 0 1834,-266-10-1454,92 5-1437,-200-1 694,172 7-2074,96 7-2968,-3-3 1802,4 2-2746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0:1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64,'-10'-5'32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12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15 7552,'-12'-7'2448,"12"7"-2298,-1 0 0,1 0 0,0-1 1,0 1-1,-1 0 0,1-1 0,0 1 1,0 0-1,0 0 0,-1-1 0,1 1 1,0-1-1,0 1 0,0 0 0,0-1 1,0 1-1,0 0 0,0-1 0,0-1 1712,0 7 995,3 76 3426,-1 12-4716,7 121-27,-4-137-1341,-2-11-149,4 0-1,23 105 1,-29-166-78,9 23-584,-10-27 436,0 0 1,0-1-1,0 1 1,1 0-1,-1 0 0,0-1 1,1 1-1,-1 0 0,1-1 1,-1 1-1,1-1 1,-1 1-1,1 0 0,-1-1 1,1 1-1,-1-1 0,1 0 1,0 1-1,-1-1 1,1 1-1,0-1 0,-1 0 1,1 1-1,0-1 1,0 0-1,-1 0 0,1 0 1,1 0-1,-1 0-151,-1-1 0,1 1 1,0-1-1,-1 1 0,1-1 0,0 0 1,-1 0-1,1 1 0,-1-1 0,1 0 0,-1 0 1,1 0-1,-1 1 0,0-1 0,1 0 1,-1 0-1,0 0 0,0 0 0,0 0 0,0 0 1,0-1-1,6-29-4894,6-2 1749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12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80 8128,'-15'-12'2618,"15"11"-2476,-1 1-1,1-1 0,-1 1 1,1-1-1,0 0 0,-1 1 1,1-1-1,0 1 0,0-1 1,-1 0-1,1 1 0,0-1 1,0 0-1,0 1 0,0-1 1,0 0-1,0 1 0,0-1 1,0 0-1,0 0 0,0 1 1,0-1-1,0 0 0,1 1 1,-1-1-1,0 1 0,0-1 1,1 0-1,-1 1 0,1-1 1,-1 1-1,0-1 0,1 1 1,-1-1-1,1 1 0,-1-1 1,2 0-1,10-6 432,0 1 1,0 1-1,1 0 0,0 1 1,0 0-1,0 1 1,0 0-1,22-1 0,-4 2 13,-1 2-1,54 6 1,-62-4-368,-1 2-1,0 1 1,-1 0-1,1 2 1,-1 0 0,0 1-1,-1 1 1,0 1-1,22 15 1,-33-19-129,-1 0 0,0 1 0,-1 0 0,1 0 0,-1 0 0,-1 1 0,0 0 0,0 0 0,0 0 0,-1 0 0,5 13 0,0 6 170,-1 0 0,6 41 0,-7-27-84,-2-1 0,-2 1 0,-2 0 1,-1 0-1,-7 50 0,4-72-111,0-1 1,-1 0 0,-1 0-1,-9 23 1,10-33-13,0 0 1,0 0 0,-1 0-1,0-1 1,0 1 0,-1-1-1,0-1 1,0 1 0,-1-1-1,1 0 1,-10 6-1,2-4-18,0 0-1,0-1 1,0-1-1,-1 0 1,0-1-1,0-1 1,-30 5-1,1-4-975,-72 0 0,24-11-5095,76 5 4213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13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259 48 6656,'-2'-1'598,"0"1"0,0-1 1,0 1-1,0 0 0,0 0 0,0 0 0,0 0 1,0 0-1,0 0 0,0 1 0,0-1 1,0 0-1,1 1 0,-1 0 0,-2 0 1,-7 5 5152,14-7-4061,24-7-1264,-1 1 0,43-5 0,5-2-547,-64 12 79,4-1 8,-1 0 0,28-2 0,-41 5 31,0 0-1,0 0 1,0 0-1,1 0 1,-1 0 0,0 0-1,0 0 1,0 0 0,0 0-1,1 0 1,-1 0-1,0 0 1,0 0 0,0 0-1,0 1 1,0-1 0,1 0-1,-1 0 1,0 0-1,0 0 1,0 0 0,0 0-1,0 1 1,0-1-1,0 0 1,0 0 0,0 0-1,1 0 1,-1 0 0,0 1-1,0-1 1,0 0-1,0 0 1,0 0 0,0 0-1,0 1 1,0-1 0,0 0-1,0 0 1,-3 11 145,-7 8 144,4-12-269,-1 0-1,0 0 1,0-1-1,-1 0 1,0 0-1,0-1 0,0 0 1,-11 5-1,9-5 7,-106 55 358,-29 16 59,124-63-330,0 1 0,1 1 0,1 1 0,-26 27 0,38-32 128,7-11-225,0 0-1,0 0 0,0 0 1,0 0-1,0 1 0,0-1 1,0 0-1,0 0 0,0 0 1,0 0-1,0 0 0,0 1 1,0-1-1,0 0 1,0 0-1,0 0 0,0 0 1,0 0-1,0 0 0,0 1 1,1-1-1,-1 0 0,0 0 1,0 0-1,0 0 0,0 0 1,0 0-1,0 0 0,1 0 1,-1 0-1,0 0 0,0 1 1,0-1-1,0 0 0,0 0 1,1 0-1,-1 0 1,0 0-1,23-3 641,-20 2-677,107-20 45,129-9 0,-200 28-1925,-2 6-4837,-32-3 2678,0-1 1311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38 7808,'-21'-11'6426,"46"5"-2453,16 2-2257,-3 0-1101,189-8 90,-128 12-3132,-17 1-3477,-48 0 570,-2 3 1724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14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11 9632,'-1'-3'6985,"13"9"-3816,3-5-2575,-1-1 0,1 0-1,26-4 1,-5 0-174,-11 2-257,6-1 6,0 2 1,33 2 0,-28 0-133,-35-1-37,-1 0 1,1 0 0,-1 0-1,1 0 1,0 0-1,-1 0 1,1 0-1,-1 0 1,1 0-1,-1 0 1,1 0-1,-1 1 1,1-1-1,-1 0 1,1 0-1,-1 1 1,1-1-1,-1 0 1,1 1 0,-1 0 1,0-1 1,1 0-1,-1 1 1,0-1-1,0 1 1,0-1 0,0 0-1,0 1 1,0-1-1,0 0 1,0 1 0,0-1-1,0 0 1,0 1-1,0-1 1,0 1-1,-1-1 1,1 0 0,0 1-1,0-1 1,-1 1-1,-15 18 208,8-13-76,0 0 0,0-1 0,-1 0 0,0 0 0,-16 5 0,-3 3 65,-6 4 102,-50 37 1,70-44-164,1 1 0,0 1 0,1 0 0,0 0 0,1 2 0,0-1 0,-15 27 0,17-26-18,7-12-87,0 0-1,1 0 1,-1 1-1,0-1 1,1 1-1,0-1 1,-1 1-1,1 0 0,0-1 1,1 1-1,-1 0 1,0 0-1,1 0 1,0-1-1,-1 6 1,2-7-16,-1 0 1,1 0-1,0 0 1,0 0 0,-1 0-1,1-1 1,0 1-1,0 0 1,0 0 0,0-1-1,0 1 1,0-1-1,0 1 1,0-1 0,0 1-1,0-1 1,0 1-1,0-1 1,0 0 0,0 0-1,0 1 1,1-1-1,-1 0 1,0 0 0,2-1-1,35-1-183,-35 2 99,33-6-2558,63-19 0,-24 5-4402,-26 8-1320,-31 10 4998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14.8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22 112 8064,'-17'-16'3648,"12"12"-3168,5 1 1632,9 3-1248,1-8 1343,8 3-1279,3-7 608,16 9-896,11-9-288,2 4-224,13-6-256,-5 11 64,0-5-1504,-8 5 832,-5-6-4383,-3 6 2815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17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706 32 5056,'0'0'137,"0"-1"0,0 1 1,0 0-1,0-1 0,0 1 1,0-1-1,0 1 0,0 0 0,-1-1 1,1 1-1,0 0 0,0-1 0,0 1 1,0 0-1,-1-1 0,1 1 1,0 0-1,0 0 0,0-1 0,-1 1 1,1 0-1,0 0 0,-1-1 1,1 1-1,-1 0 0,-14-9 3420,10 6-2931,0 1 1,0 0-1,-1 1 1,1-1-1,-7 0 1,-23 0 862,0 1 1,-52 6-1,52 0-1106,0 0 0,0 3 0,1 1 1,-60 23-1,82-27-310,1 1 1,0 0 0,0 0 0,0 1 0,1 1-1,0-1 1,0 2 0,1-1 0,0 1-1,1 1 1,-9 12 0,0 4 129,1 0 1,1 1-1,2 1 1,0 0-1,2 1 0,-14 60 1,19-64-97,1 0 0,2 1 1,-1 47-1,4-60-36,1 0-1,0 0 1,2 0 0,-1 0-1,1 0 1,1-1 0,1 1-1,0-1 1,8 15 0,-4-12 12,0 0 0,1-1 0,1-1 0,0 0 0,1 0 1,0-1-1,1-1 0,0 0 0,1-1 0,0 0 0,17 8 0,-11-7-25,1-2 0,0-1 0,0 0-1,1-2 1,0 0 0,0-1 0,1-2 0,37 2-1,-40-4 16,0-2-1,0-1 1,0 0-1,-1-1 1,1-1-1,-1-1 1,0-1-1,0-1 1,0 0-1,20-13 0,206-121 286,-212 122-281,45-35 0,-67 45-45,1 0-1,-1 0 1,-1-2 0,0 1-1,0-1 1,-1-1-1,-1 0 1,0 0-1,0 0 1,7-18-1,-7 9-33,-1 0 0,-1 0-1,-1-1 1,0 0 0,-2 0-1,1-39 1,-3 48-18,-2 1 1,1 0-1,-2 0 1,0-1-1,0 1 0,-1 0 1,-1 1-1,0-1 0,0 1 1,-1-1-1,0 1 0,-1 1 1,-1-1-1,0 1 1,0 0-1,-1 0 0,0 1 1,0 0-1,-1 1 0,0 0 1,-15-10-1,7 7-55,0 1 1,-1 1-1,0 1 0,0 0 0,0 1 1,-1 1-1,0 1 0,-40-5 0,41 8 2,0 1 0,0 0 0,0 2 0,-1 0 0,1 1 0,0 1 0,0 1 0,1 0 0,-31 12 1,41-13-47,1 0 0,0 0 0,0 1 0,1 0 0,-1 0 0,1 0 0,-1 1 0,2 0 0,-1-1 0,0 2 0,1-1 1,0 1-1,0-1 0,0 1 0,1 0 0,0 0 0,0 1 0,1-1 0,0 1 0,0-1 0,0 1 0,1 0 0,0 0 1,-1 7-1,2 2-911,0 0-1,1 1 1,0-1 0,2 0 0,-1 0 0,2-1 0,0 1 0,1-1-1,8 17 1,8 12-1588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17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 5888,'-6'-1'5915,"27"9"-817,-9 0-4293,0 0 0,0 1 1,-1 1-1,0 0 0,0 0 0,-1 1 1,-1 0-1,16 25 0,-2 4-278,27 65 0,5 9-311,-45-97-314,21 42-2279,-31-59 2341,0 1 1,0-1-1,0 0 0,0 0 0,0 0 0,0 0 0,0 0 0,0 0 1,0 0-1,0 0 0,0 0 0,0 0 0,0 1 0,0-1 0,0 0 1,0 0-1,0 0 0,0 0 0,0 0 0,0 0 0,0 0 0,0 0 1,0 0-1,0 0 0,0 0 0,0 1 0,0-1 0,0 0 0,0 0 0,0 0 1,0 0-1,0 0 0,0 0 0,0 0 0,1 0 0,-1 0 0,0 0 1,0 0-1,0 0 0,0 0 0,0 0 0,0 0 0,0 0 0,0 0 1,0 0-1,0 0 0,1 0 0,-1 0 0,0 0 0,0 0 0,0 0 1,0 0-1,0 0 0,0 0 0,0 0 0,0 0 0,0 0 0,0 0 1,0 0-1,1 0 0,-1 0 0,0 0 0,1-7-2938,0 4 1989,3-13-1884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19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1 102 1056,'0'-3'105,"0"2"-47,0 1 0,0-1 0,0 0 0,0 1 0,0-1 0,0 0 0,0 1 0,0-1 0,0 0 0,0 1 1,1-1-1,-1 1 0,0-1 0,0 0 0,1 1 0,-1-1 0,0 1 0,1-1 0,-1 1 0,0-1 0,1 1 0,-1-1 1,1 0-1,21-27 2048,-19 25-1701,-1-1 0,0 0 0,-1 0 1,1 0-1,1-4 0,-3 5 276,1 1-1,0-1 1,0 1 0,0-1 0,0 1 0,0 0 0,0-1-1,1 1 1,-1 0 0,3-3 0,-8 14 6253,1 6-4993,1 21-1302,2-36-633,-3 196 1135,11-44-1013,-5-131 490,-1-7-3259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20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10 128 5632,'-1'-2'417,"0"1"1,0-1-1,0 1 1,0-1 0,0 0-1,0 1 1,1-1-1,-1 0 1,1 0-1,-1 1 1,1-1-1,0 0 1,-1 0-1,1 0 1,0 1 0,0-1-1,0 0 1,1 0-1,-1 0 1,0 0-1,1 1 1,-1-1-1,2-2 1,-1 0 23,1 0 0,0 1 1,0-1-1,0 1 0,0-1 0,0 1 1,1 0-1,-1-1 0,1 2 1,0-1-1,0 0 0,0 0 0,0 1 1,1 0-1,-1-1 0,8-2 0,-2 0-101,1 1 0,0 0 0,0 1 0,0 0 0,18-3 0,-10 4-279,1 1 1,0 1-1,0 0 1,0 1-1,0 1 1,32 8-1,-33-5-3660,32 13 0,-37-10 1269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0:1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57 2720,'3'-6'8230,"-3"5"-7872,10-1 2296,14 2-4068,-17 0 2487,23 0-589,0-2 0,0-1 0,33-8 0,-32 5-328,-11 2 443,29-10 0,-43 12-542,-3 1-40,1 0 0,-1 0 0,0 0-1,1 0 1,-1 1 0,0-1 0,1 1 0,6 0-1,-8 0 80,-2 1-39,0 0-1,0-1 0,-1 1 0,1 0 0,0-1 0,0 1 1,0-1-1,-1 1 0,1 0 0,0-1 0,0 1 0,-1-1 0,1 1 1,-1 0-1,1-1 0,-1 1 0,-14 7 442,-5 1-185,-32 1-846,-77 4-1,44-6-938,10-1-1198,26-6-5710,49-1 8329,0 0 0,0 0 0,0 0 0,0 0 0,0 0 0,-1 0 1,1 0-1,0 0 0,0 0 0,0 0 0,0 0 0,0 0 0,0 0 0,0 0 0,0 0 0,0 0 1,0 0-1,0 0 0,-1 0 0,1 0 0,0 0 0,0 0 0,0 0 0,0 0 0,0 0 0,0 0 1,0 0-1,0 0 0,0 0 0,0 0 0,0 0 0,0 0 0,0-1 0,0 1 0,0 0 0,0 0 1,0 0-1,0 0 0,0 0 0,0 0 0,-1 0 0,1 0 0,0 0 0,0 0 0,0-1 0,0 1 1,1 0-1,-1 0 0,0 0 0,0 0 0,0 0 0,0 0 0,0 0 0,0 0 0,0 0 0,0 0 1,0-14-1705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20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 10048,'0'0'4544,"10"4"-3936,-5-4 2143,9 0-1631,2 0 800,12 0-1120,4-4 320,3 4-640,10-5-416,0 2-64,-4-5-384,-6 4 224,-3-4-2560,-4 8 1504,-2-3-4415,-4 3 3167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21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20 8800,'-11'-19'2842,"10"26"3096,1 6-3396,3 16-993,-1 0 0,-2 45 1,-1-26-1078,1-8-680,0 79 570,0-39-5689,-1-66 2430,-2-5-3006,2-4 2090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22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6 4320,'-1'0'162,"0"-1"1,1 0-1,-1 1 1,0-1-1,0 1 1,0-1-1,0 1 0,1 0 1,-1-1-1,0 1 1,0 0-1,0 0 1,0-1-1,0 1 0,0 0 1,0 0-1,0 0 1,0 0-1,0 0 1,0 0-1,0 1 1,0-1-1,0 0 0,-1 1 1,-2 0 365,1 0 1,0 1-1,-1-1 0,1 1 1,0-1-1,-5 5 1,0 1 35,0 1-1,0 0 1,1 1 0,0-1 0,1 1 0,0 1 0,0-1 0,1 1 0,-7 17 0,1 3 226,2 0 1,-7 37-1,14-60-689,-26 159 1665,26-144-1594,0 0 1,2 0-1,1 0 0,0 0 1,9 38-1,-8-52-157,0 1-1,1-1 0,0 1 1,0-1-1,1 0 1,6 9-1,-9-15-255,1 1 1,0-1-1,0 0 0,1 1 0,-1-1 1,0 0-1,1 0 0,4 3 1,-5-4-212,0 0 1,1 0 0,-1-1 0,0 1 0,1 0 0,-1-1 0,1 1 0,-1-1-1,0 0 1,1 0 0,-1 0 0,4 0 0,47-8-6765,-21 3 4331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23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16 126 7808,'-12'-11'2506,"11"10"-2372,1 1 0,-1-1 0,1 0 0,0 0-1,-1 0 1,1 0 0,0 1 0,0-1-1,0 0 1,0 0 0,-1 0 0,1 0 0,0 0-1,1 0 1,-1 0 0,0 0 0,0 1 0,0-1-1,0 0 1,1 0 0,-1 0 0,1-1 0,2-1 360,1 0 0,-1 0 0,1 0 0,8-4 0,2-2 214,5-5 219,1 2 0,22-11-1,-37 20-792,0 1-1,0-1 1,1 1 0,-1 1-1,1-1 1,-1 1-1,1 0 1,-1 0-1,1 0 1,0 1 0,0 0-1,-1 0 1,1 1-1,6 1 1,-10-1-79,1 0 1,-1 0-1,1 0 0,-1 1 1,0-1-1,0 1 0,0-1 0,0 1 1,0 0-1,0 0 0,0 0 1,-1 0-1,1 0 0,-1 0 1,1 1-1,-1-1 0,0 0 0,0 1 1,0-1-1,0 1 0,0-1 1,0 6-1,1 2 67,0 0 0,-1 0 0,-1 1 0,-1 15 1,0-13-38,-1 1 0,0-1 1,-1 0-1,-1 0 0,0 0 1,-1-1-1,0 1 0,-1-1 1,0 0-1,-1-1 0,0 1 1,-1-1-1,-1-1 0,1 0 1,-2 0-1,1 0 0,-1-1 1,-1-1-1,-14 10 0,11-9 343,10-7-261,0 0 0,1 1-1,-1-1 1,1 1 0,-1 0-1,-4 5 1,8-8-146,0 0 0,0 0 0,0 1 0,1-1 0,-1 0 0,0 0 0,0 1 0,0-1 0,0 0 0,0 0 0,0 1 0,1-1 0,-1 0 0,0 0 0,0 0 0,0 0 0,0 1 0,1-1 0,-1 0 0,0 0 0,0 0 0,0 0 0,1 0 0,-1 1 0,0-1 0,0 0 0,1 0 0,-1 0 0,0 0 0,1 0 0,6 1 88,-1 0 1,1-1 0,0 0 0,0 0 0,-1-1 0,11-2 0,9 0-48,-13 2-153,105-9-1999,-86 7-8085,-24 3 7279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23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8736,'0'0'141,"0"0"0,1-1 0,-1 1 0,0 0 0,0 0 0,0 0 0,1 0 0,-1 0 0,0-1 0,0 1 0,1 0 0,-1 0-1,0 0 1,1 0 0,-1 0 0,0 0 0,0 0 0,1 0 0,-1 0 0,0 0 0,0 0 0,1 0 0,-1 0 0,0 0 0,0 0 0,1 0 0,-1 0 0,0 1 0,0-1 0,1 0 0,-1 0 0,12 4-251,-11-3 477,4 1 53,0 1 0,0 0-1,0 0 1,-1 0 0,1 0 0,-1 1 0,0 0 0,0 0 0,0 0 0,-1 1 0,7 8 0,-3-4 220,18 26 253,-1 2 0,-2 0-1,-2 1 1,-1 1 0,-2 1-1,-2 1 1,13 50 0,-25-74-804,0 0 0,-1-1 0,-1 1 0,0 0 0,-1 0 0,-1 0 0,-1 0 0,0 0 0,-7 20 0,4-18-1203,-1 0-1,-10 19 0,2-6-869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24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4 100 4800,'-4'-12'16798,"26"4"-13037,123-17-2224,-113 19-1362,43-10 71,59-9-86,-105 21-87,0 1-1,48 2 1,-66 2-56,-1 0-1,1 1 1,-1 0 0,1 1-1,-1 0 1,0 0 0,11 7-1,-19-10-122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25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55 9376,'-2'0'470,"2"0"-354,-1 0-1,1 0 0,0 0 1,0 0-1,-1 0 0,1 0 1,0-1-1,0 1 1,-1 0-1,1 0 0,0 0 1,0 0-1,-1 1 0,1-1 1,0 0-1,0 0 0,-1 0 1,1 0-1,0 0 0,0 0 1,0 0-1,-1 0 0,1 0 1,0 1-1,0-1 0,0 0 1,-1 0-1,1 0 0,0 0 1,0 1-1,0-1 0,0 0 1,0 0-1,-1 0 0,1 1 1,0-1-1,0 0 1,0 0-1,0 1 0,0-1 1,10 0 3665,88-16 2333,50 1-3743,-43 3-1828,-51 4-626,0 3 0,70 3-1,-97 4-1149,15 6-6478,-20-4 640,5 1 2287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35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12 3712,'2'-2'-112,"6"-8"6167,-10 18-4116,-52 218 2765,-15 98-2821,54-262-1642,3-18 313,-6 59 0,17-90-351,3-23 40,1 0 1,-1 0-1,6-12 0,0 2-214,34-159 306,-35 142-323,25-136-188,-10 46 16,-14 93 217,1 0 0,23-52 0,-23 69 28,-4 13 147,-1 11-37,-1 12-11,0 0 0,-1 0 1,-2 23-1,1-12-73,17 336 913,-17-364-1023,-1 5 119,0-1 0,1 1 0,0-1-1,0 1 1,0-1 0,1 1 0,5 10 0,-7-16-112,1-1 1,-1 0 0,0 1 0,1-1 0,-1 0 0,0 0 0,1 1-1,-1-1 1,0 0 0,1 0 0,-1 0 0,1 0 0,-1 0 0,1 0-1,-1 1 1,0-1 0,1 0 0,-1 0 0,1 0 0,-1 0 0,1 0-1,-1-1 1,0 1 0,1 0 0,-1 0 0,1 0 0,-1 0-1,0 0 1,1-1 0,-1 1 0,1 0 0,-1 0 0,0-1 0,1 1-1,-1 0 1,0 0 0,1-1 0,-1 1 0,0 0 0,0-1 0,1 1-1,-1 0 1,0-1 0,0 1 0,1-1 0,11-21 96,-10 19-68,15-32-84,-1-1-1,14-50 1,1-3 24,31-48 5,-46 108-90,1 0 0,33-41 0,-49 68 100,0 1-1,0 0 0,0 0 1,0 0-1,0 0 0,0 0 1,0 1-1,0-1 0,1 0 1,-1 0-1,0 1 0,0-1 1,1 1-1,-1-1 1,0 1-1,1 0 0,1-1 1,-2 1 3,0 0 1,0 1-1,0-1 1,0 0 0,-1 1-1,1-1 1,0 0-1,0 1 1,0-1 0,0 1-1,0-1 1,-1 1-1,1 0 1,0-1-1,0 1 1,-1 0 0,1-1-1,0 1 1,-1 0-1,1 0 1,-1 0 0,1 0-1,-1-1 1,0 1-1,1 0 1,-1 0 0,0 0-1,0 0 1,1 1-1,4 21 119,-1 0-1,-1 0 0,0 44 1,-2-42 19,-3 124 367,2 17-67,-1-88-252,0-55-319,1 0 1,0-1 0,7 42 0,-7-63-48,1-1-1,-1 1 0,0 0 1,0 0-1,0-1 0,0 1 1,0 0-1,1 0 0,-1 0 1,0-1-1,1 1 0,-1 0 1,1-1-1,-1 1 0,0 0 1,1-1-1,0 1 0,-1-1 1,1 1-1,-1-1 0,1 1 1,0-1-1,-1 1 0,1-1 1,0 1-1,-1-1 0,1 0 1,0 0-1,0 1 0,-1-1 1,1 0-1,0 0 0,0 0 1,0 0-1,-1 0 0,1 0 1,1 0-1,1-1-1050,1 0 1,-1 0-1,0 0 0,1-1 1,-1 1-1,5-5 0,-2 3 270,16-9-2154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36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0 5568,'-1'22'7972,"0"-7"-6299,1-1 0,3 22 0,-2-28-1054,2 4 395,0 1 0,6 16 0,-8-26-873,0-1-1,0 1 1,0-1 0,1 1 0,-1-1-1,1 1 1,0-1 0,-1 0 0,1 0-1,0 0 1,0 0 0,1 0 0,-1 0-1,0-1 1,0 1 0,5 2 0,-4-4-83,-1 1 1,0-1-1,1 0 1,-1 1-1,1-1 1,-1 0 0,1 0-1,-1-1 1,1 1-1,-1 0 1,1-1 0,-1 0-1,0 1 1,1-1-1,-1 0 1,0 0-1,0 0 1,1-1 0,1-1-1,7-4 104,-1-1 0,14-14 0,-13 12-219,0-1-316,0 0 1,8-12 0,-15 18-1592,0-1 1,0 1 0,3-9-1,-3 10-142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36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24 6048,'0'-1'165,"0"0"0,-1 0 1,1 0-1,0 0 0,0 0 1,0-1-1,0 1 0,0 0 1,0 0-1,0 0 0,0 0 1,0 0-1,1 0 0,-1 0 1,0 0-1,1 0 0,-1 0 1,1 0-1,-1 0 0,2-1 1,1 13 7078,2 29-4617,-16 135 881,6-117-3058,-13 120 666,-4 61-878,21-224-383,1 0 0,1 18 0,4-7-3548,-5-26 3575,0 1 0,0-1 0,0 0 0,0 0 0,0 0 0,0 0 0,0 1 0,1-1 0,-1 0 1,0 0-1,0 0 0,0 0 0,0 1 0,0-1 0,0 0 0,1 0-472,-1 1 472,0-1 0,0 0 0,1 0 0,-1 0 0,0 0 0,0 0 0,0 0 0,0 0 0,1 0 0,-1 0 0,0 0 0,0 0 0,0 0 0,0 0 0,1 0 0,6-5-3703,9-15-1631,-12 14 4269,16-15-1787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0:2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5133 640 992,'1'-4'83,"1"-2"182,-5 8 1643,-16-3 870,1-14-1887,13 12-724,1-1 1,-1 1-1,1-1 0,0 1 0,0-1 1,0-1-1,-5-7 0,-16-15 532,5 11-433,-1 0 0,0 1 0,-28-14 0,-73-31-94,75 38 10,0-1 0,-42-30 0,36 16-91,-82-54 23,109 75-150,-1 2-1,-1 1 0,-37-13 0,-27 1 173,-143-21 0,184 37-146,-156-19 63,-51 17 79,193 11-118,1 4 1,-66 12 0,-177 53 10,248-51-98,0 3 0,2 3 0,-57 31 0,-107 88-7,195-126 84,0 0 0,-56 24 0,-63 15-173,-12 6 198,105-37-20,2 2-1,0 3 1,2 2-1,-54 47 1,14-5 93,-173 142-65,59-31-80,128-112-10,-104 129 529,83-87-243,6-18-149,28-31 23,-72 101 1,119-146-111,2 1 1,0 0 0,-14 41 0,-16 75-26,30-98 17,-25 87 17,-42 159 329,45-93-490,18-88 177,-29 100 228,-16 66 255,25 2-19,34-260-463,-8 103 43,4 0 1,6 0 0,16 127-1,20 1 153,-2-76-149,31 125-1,-56-261-53,36 133 250,-24-78-177,15 88 228,47 209 109,-69-339-376,27 57 0,-19-51-6,54 114 85,-59-134-145,2 0-1,1-2 1,27 32 0,-23-35 74,0-1-1,2-1 0,52 38 1,96 65-53,-113-81 127,65 45 35,368 173 345,-453-247-488,0-2 1,1-1 0,0-2 0,51 6 0,174 12 215,-206-25-151,276 9-216,-2-18 293,-216 2-45,600-38-284,-381 16 219,224-35 135,-525 55-190,410-70 178,-279 43-70,184-52 371,-115 17-367,110-36-7,-271 75 3,-2-3-1,110-63 0,-107 45-124,-1-3 0,83-76 0,-67 43-235,92-109 1,-131 126 73,72-119 1,-34 47 54,-15 33 38,46-67-127,-96 131 175,-2-1-1,24-59 0,79-280 149,-111 319-57,-2 0 0,6-76 1,-3-127 18,-20-22 367,-20 4-578,15 214 278,-4 0-1,-2 1 1,-3 1 0,-32-81 0,2 24-134,-54-131-164,75 205 203,-58-85-1,50 83 104,-33-65 1,50 82-132,2-2-1,2 0 1,2-1 0,1 0 0,-9-76-1,13 68-50,-1 1 0,-3 0-1,-17-49 1,-11 7 249,31 73-197,-18-30 240,16 30-164,0 1 0,-7-21 0,-1-5-77,-1 1 1,-2 1 0,-42-60-1,51 85-26,1 0 0,-2 0 0,0 1 0,-15-11 0,-57-39 121,61 46-127,-10-6 80,-59-26 1,64 34-189,24 12 36,-1 0 0,1 0 0,-1 1 0,0 0 0,1 0 0,-1 0 0,0 0 0,-7 1 0,11 15-170,4 23 133,1 1-1,16 68 0,-14-79 175,22 81 31,1 1 7,-13-62-93,-5-16 141,-10-31-113,-1-1 0,0 1-1,1-1 1,-1 1-1,0 0 1,0-1-1,0 1 1,0-1-1,0 1 1,1 0-1,-1-1 1,0 1-1,0 0 1,-1-1-1,1 1 1,0-1-1,0 1 1,0 0 0,0-1-1,0 1 1,-1 0-1,0-1 31,1 1 1,0-1-1,-1 0 0,1-1 0,-1 1 0,1 0 1,-1 0-1,1 0 0,-1 0 0,1 0 0,0 0 1,-1 0-1,1-1 0,-1 1 0,1 0 0,0 0 1,-1-1-1,1 1 0,-1 0 0,1-1 0,-1 1 1,-20-23 634,13 9-681,0-1 1,2 1-1,-1-2 0,-6-24 0,-11-67 48,13 51-46,3 21 14,-29-158-112,32 159-221,-17-55-1,18 64 342,4 24-128,9 9-389,8 5 449,1-2-1,0 0 1,1-1-1,0-1 1,22 8 0,105 24 323,64 15 71,-186-49-205,31 14 0,-3-2-59,-43-15 45,0 0 1,14 7-1,3 2-2467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36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0 6880,'-2'6'6556,"-4"25"-2862,-12 104 637,-13 60-2006,4-28-1610,22-128-779,1 0 0,1 0 0,5 52 0,-1-52-1659,-1-24-1978,0-8 1391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37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9 7872,'-22'-8'11064,"27"17"-9339,3-3-1605,0 0 0,1 0 0,0-1 1,0 0-1,1-1 0,-1 0 0,1 0 1,0-1-1,0 0 0,12 1 0,14 1-2272,56 1 0,-57-4 30,0 1-1,0 2 1,47 12-1,-75-15 2130,-1 0 1,0 0-1,0 1 1,-1-1-1,1 1 1,0 1-1,-1-1 1,0 1-1,0 0 0,0 0 1,0 1-1,-1-1 1,7 9-1,-8-9 327,0 1 0,0 0 0,0 0-1,-1 1 1,0-1 0,0 0 0,0 1 0,-1-1 0,0 1-1,0 0 1,0-1 0,0 1 0,-1 0 0,0-1-1,-1 8 1,0-3-345,0 1-1,-1-1 1,0 0-1,-1 1 0,-6 16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37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44 4736,'-13'-19'1530,"13"18"-1442,-1 0 0,1 0 0,-1 0 0,1 0 0,0 0-1,-1 0 1,1 0 0,0 0 0,0 0 0,-1 1-1,1-1 1,0 0 0,0 0 0,0 0 0,0 0-1,1 0 1,-1-2 0,1-2 1067,-1 5-1208,4 8-1035,15 51-2864,-8-28 3208,10 43 0,-16-48 901,7 33 3319,6 93 0,-13 165 5217,-6-245-7007,1-68-1604,1 9 434,-2 0 1,1-1 0,-4 14 0,6-66 1067,34-189-1050,-27 188-632,2 2 1,1-1-1,30-62 1,-37 93 78,0 1-1,0-1 1,0 1 0,1 0 0,1 1-1,-1-1 1,11-8 0,-16 15 61,1-1 1,0 1-1,0-1 0,-1 1 1,1 0-1,0 0 0,0 0 1,1 0-1,-1 0 1,0 0-1,0 1 0,0-1 1,0 1-1,1-1 0,-1 1 1,0 0-1,1 0 1,-1 0-1,0 0 0,0 0 1,1 1-1,-1-1 0,0 1 1,0-1-1,1 1 0,-1 0 1,0 0-1,0 0 1,0 0-1,0 0 0,0 0 1,0 1-1,-1-1 0,1 1 1,0-1-1,-1 1 1,3 3-1,-2-4 5,-1 0 0,0 1 0,0 0 0,0-1 0,0 1 0,0 0 0,0-1 0,-1 1 0,1 0 0,-1 0 0,1 0 0,-1-1 0,1 1 0,-1 0 0,0 0 0,0 3 0,0-1 34,-1-1-1,0 0 1,0 1 0,0-1 0,0 0 0,0 0-1,0 0 1,-4 6 0,-1 0 96,0-1-1,-1 0 1,0 0 0,0-1 0,-12 9-1,0 0-569,8-6 867,0 0-1,-20 11 0,27-19-853,0 0-1,0 0 0,0 0 0,-9 2 1,10-4-332,0 1 0,0-1 0,1 0 0,-1 0 0,0 0-1,0 0 1,0 0 0,-4-2 0,24-6-14071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38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80 646 7808,'-2'0'1339,"-1"0"0,1 0 0,-1 1 0,1-1 0,0 1 1,-1 0-1,-3 1 0,-16 12 1804,18-10-2944,0 0 1,1 0-1,-1 0 0,1 1 0,0-1 1,0 1-1,-3 5 0,5-8-139,1-1 1,-1 1-1,0-1 0,1 1 1,0-1-1,-1 1 0,1-1 1,0 1-1,0-1 0,0 1 1,0 0-1,0-1 0,0 1 1,0-1-1,1 1 0,-1-1 1,0 1-1,1-1 0,0 1 1,-1-1-1,2 3 1,0-2 40,-1 0 1,1 0-1,0 0 1,0 0-1,0 0 1,0 0-1,0-1 1,0 1-1,0-1 1,0 1-1,1-1 1,3 1 0,-3 0-10,0-1 0,0-1 0,0 1 0,0 0 0,0-1 0,1 1 0,-1-1 0,0 0 0,0 0 0,4-1 0,-5 1-71,0 0 0,0-1 1,-1 1-1,1-1 0,0 1 0,-1-1 1,1 0-1,-1 1 0,1-1 0,-1 0 1,1 0-1,-1 0 0,0 0 0,1-1 1,-1 1-1,0 0 0,0 0 1,2-4-1,0 0-60,-1-1 0,1 1 1,-1-1-1,0 0 0,-1 0 0,1 0 1,-1 0-1,0 0 0,-1 0 0,0 0 1,0 0-1,0 0 0,0 0 1,-1 0-1,0 0 0,-1 0 0,1 0 1,-4-7-1,2 7-415,2 9 112,3 11 2,-1-11 357,0 0 1,0 0-1,0 0 1,0 0-1,1 0 1,-1-1 0,1 1-1,0-1 1,0 1-1,0-1 1,0 1-1,0-1 1,1 0-1,-1 0 1,0 0-1,1-1 1,0 1-1,3 1 1,-2-1 100,0 1 1,1-2-1,0 1 1,-1 0 0,1-1-1,0 0 1,0 0-1,-1-1 1,1 1 0,8-1-1,-3-2-53,-1 0 0,1 0 0,-1-1 0,0-1 0,0 1 0,0-2 0,0 1 0,-1-1 0,0 0 0,14-12 0,-4 3-25,0-2 0,-1 0 0,20-25 0,37-58 2,-59 78-42,15-20 44,75-109 66,-81 111-142,38-82 1,-59 114-9,1 0 1,-2 0-1,1 0 0,-1-1 1,0 1-1,-1-1 0,1 1 1,-1-16-1,-1 23 33,0-1 1,0 1-1,0-1 1,0 1-1,0-1 1,-1 1-1,1-1 1,0 1-1,0-1 1,-1 0-1,1 1 1,0 0-1,-1-1 1,1 1-1,0-1 1,-1 1-1,1-1 1,-1 1-1,1 0 0,-1-1 1,1 1-1,-1 0 1,1-1-1,-1 1 1,1 0-1,-1 0 1,1 0-1,-1-1 1,1 1-1,-1 0 1,1 0-1,-1 0 1,0 0-1,1 0 1,-1 0-1,1 0 1,-1 0-1,1 0 1,-2 1-1,-21 6-249,21-7 234,-9 6 19,1 0 0,-1 0 0,1 1 0,0 0 0,1 1 0,0 0 0,0 0 0,0 1 0,1 0 0,1 1 0,-1 0 0,2 0 0,-11 19 0,0 8 236,1 0 0,-18 65-1,20-56 73,2 0-1,3 0 1,-5 58 0,13-83-160,0 0 0,2 0 1,0 0-1,1 1 0,1-1 1,1-1-1,2 1 0,-1-1 1,14 31-1,-16-45-101,0 0 0,0-1 0,1 1-1,0-1 1,0 1 0,0-1 0,0-1 0,1 1-1,5 4 1,-6-6-20,0 0-1,-1-1 1,1 0-1,0 0 0,1 0 1,-1-1-1,0 1 1,0-1-1,1 0 0,-1 0 1,0 0-1,1-1 1,-1 0-1,8 0 0,5-2-17,0-1 0,0-1 0,0-1 0,-1 0 0,1-1 0,-1-1 0,17-10 0,-24 12 3,-1-1 0,0 0 0,0 0 0,0 0 0,-1-1-1,0-1 1,11-14 0,-15 18-47,0 0 0,-1 0 0,1 0 0,-1-1 0,0 1 0,0-1 0,-1 1 0,1-1 0,-1 0 0,0 0 0,0 1 0,-1-1 0,1 0 0,-1 0 0,0 0 0,0 0 0,-2-7 0,2 11 27,0 0-1,0 1 1,-1-1-1,1 0 1,0 0-1,-1 0 1,1 0-1,-1 1 1,1-1-1,-1 0 1,0 0 0,1 1-1,-1-1 1,0 0-1,1 1 1,-1-1-1,0 1 1,0-1-1,1 1 1,-1-1-1,0 1 1,-1-1 0,0 1-10,0-1 1,0 1 0,0 0 0,0-1 0,-1 1 0,1 0 0,0 1 0,0-1 0,-3 1-1,-3 1-18,1 0 0,-1 0-1,1 1 1,-9 5 0,8-4 54,0 1 0,1 1 0,0-1 1,0 1-1,0 0 0,-8 9 0,14-13 4,-1 1-1,1-1 1,-1 0-1,1 0 1,0 1-1,0-1 0,0 1 1,0-1-1,0 1 1,0-1-1,1 1 0,-1-1 1,1 1-1,0 3 1,0-1 32,0 0 0,1-1 0,0 1 0,0 0 0,0 0 1,0 0-1,3 5 0,0-1 8,0 0 0,1 0 0,1-1 0,-1 0 0,1 0 0,0 0 0,8 7 0,-9-10-21,0-1 0,0 1 1,0-1-1,1-1 1,-1 1-1,1-1 0,10 5 1,-12-7-55,1 1 1,0-1 0,-1 0-1,1-1 1,0 1 0,0-1-1,-1 0 1,1 0-1,0 0 1,0-1 0,7-2-1,20-6-2332,-1-2 0,48-25 0,-79 36 2278,15-8-1832,-1 0-1,0 0 1,-1-2-1,0 0 1,-1 0-1,19-21 1,24-24-4151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41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92 810 7456,'0'12'7667,"0"64"-2599,0-53-4434,-2-1 0,-1 1 0,-1-1 0,-1 0 0,0 0 0,-2-1 0,-9 22 0,4-20-211,3-4 87,0 0 0,-10 33-1,19-52-492,0 0 1,0 0-1,0 0 0,0 1 0,0-1 1,0 0-1,0 0 0,0 0 0,0 1 0,0-1 1,-1 0-1,1 0 0,0 0 0,0 1 1,0-1-1,0 0 0,1 0 0,-1 1 0,0-1 1,0 0-1,0 0 0,0 0 0,0 0 1,0 1-1,0-1 0,0 0 0,0 0 1,0 0-1,1 1 0,-1-1 0,0 0 0,0 0 1,0 0-1,0 0 0,0 0 0,1 1 1,-1-1-1,0 0 0,9-3 172,8-9-153,-17 12-32,16-13 10,0-2-1,-2 0 1,16-21-1,32-51 93,82-156-52,-138 232-22,0 0 1,1 0 0,0 1-1,0 0 1,1 0 0,1 1-1,12-11 1,-21 19-23,1 1 0,-1-1 0,1 0 1,0 1-1,0-1 0,-1 1 0,1-1 0,0 1 0,0-1 0,0 1 0,0-1 1,-1 1-1,1 0 0,0 0 0,0-1 0,0 1 0,0 0 0,0 0 0,0 0 1,0 0-1,0 0 0,0 0 0,0 0 0,0 0 0,0 0 0,0 1 0,0-1 1,-1 0-1,1 1 0,0-1 0,0 0 0,0 1 0,0-1 0,-1 1 0,1 0 0,0-1 1,0 1-1,-1-1 0,1 1 0,0 0 0,-1 0 0,1-1 0,-1 1 0,1 0 1,-1 0-1,1 1 0,2 4 53,-1 0 0,0 0 0,-1 0 0,1 0 0,0 13-1,1 16 122,-1 1-1,-1-1 1,-3 1-1,-9 60 1,8-84-141,2-5-4,-1 1 0,0 13 0,4-22-22,0 0 0,-1 0 0,1 0 1,0 0-1,0 0 0,-1-1 0,1 1 1,-1-1-1,1 1 0,-1-1 0,0 0 0,2-2 1,10-17-107,-1-1-1,17-43 1,-21 46 54,0 0-1,1 0 1,1 1 0,1 0-1,18-23 1,-26 37 46,0 1 1,0-1 0,1 1-1,-1 0 1,1 0 0,4-3-1,-7 6-13,0-1-1,0 1 0,0 0 1,0-1-1,0 1 0,0 0 0,0 0 1,0-1-1,0 1 0,0 0 1,0 0-1,0 0 0,0 0 0,0 1 1,0-1-1,0 0 0,0 0 1,-1 0-1,1 1 0,0-1 0,0 1 1,0-1-1,0 0 0,0 1 1,0 0-1,-1-1 0,1 1 0,0-1 1,-1 1-1,1 0 0,0 0 1,-1-1-1,1 1 0,-1 0 0,2 1 1,0 2-4,1 1 1,-1-1 0,0 1-1,0-1 1,-1 1 0,1 0-1,-1 0 1,0 0 0,0 4-1,2 48 91,-3-50-84,-2 24 125,-6 40 0,3-41-20,0 41 0,5-70-114,0 0 0,0 0 0,0 0 0,0 0 1,0-1-1,0 1 0,0 0 0,0 0 0,0 0 1,1 0-1,-1 0 0,0 0 0,1 0 0,-1 0 0,1 0 1,-1 0-1,1-1 0,0 1 0,-1 0 0,1 0 1,0-1-1,-1 1 0,1 0 0,0-1 0,0 1 1,-1-1-1,1 1 0,0-1 0,0 1 0,0-1 0,0 0 1,0 1-1,0-1 0,0 0 0,0 0 0,0 1 1,0-1-1,0 0 0,1 0 0,4-1-259,0 1 0,-1-1-1,1 0 1,0-1 0,7-2 0,-11 3 161,31-10-1165,0-2-1,60-34 0,-48 20 1063,54-45-1,-98 72 209,17-12 218,-9 9 78,-9 3-284,0 0 1,0 0-1,0 1 0,1-1 1,-1 0-1,0 0 1,0 0-1,0 0 0,0 0 1,1 0-1,-1 1 1,0-1-1,0 0 1,0 0-1,0 0 0,0 1 1,0-1-1,0 0 1,1 0-1,-1 0 1,0 1-1,0-1 0,0 0 1,0 0-1,0 0 1,0 1-1,0-1 0,0 0 1,0 0-1,0 0 1,0 1-1,0-1 1,0 0-1,0 0 0,0 0 1,-1 1-1,-1 11 394,-1 0 0,-1-1 0,0 1 0,-5 11 0,4-12-150,0 0-1,1 1 0,0 0 0,-2 18 0,5-27-212,1-1 0,0 1 0,0 0 0,0-1 0,1 1 0,-1 0 0,0-1 0,1 1 0,0 0 0,0-1 0,0 1 0,0-1 0,0 1 0,0-1 0,1 0 0,-1 1 0,1-1 0,0 0 0,-1 0 0,1 0 0,0 0 0,0 0 0,0-1 0,1 1 0,-1 0 0,0-1 0,1 0 0,-1 1 0,0-1 0,4 1 0,-1-1 12,-1 1-1,1-1 1,0 0 0,0 0-1,0 0 1,0-1-1,0 0 1,0 0 0,0 0-1,0-1 1,0 1 0,-1-1-1,1 0 1,0-1-1,8-2 1,-8 1-40,1 0 0,-1-1 0,0 0 0,-1 1 0,1-1 0,-1-1 0,0 1 0,0-1 0,0 0-1,0 0 1,-1 0 0,0 0 0,0 0 0,2-7 0,2-5-46,-1-1 0,0 0-1,3-21 1,-4 16-13,-1 0 0,-1 0 0,-1 0 0,-1-1 0,-1 1 0,-3-25 0,3 46 31,-1-1 0,1 1-1,-1-1 1,0 1 0,0-1-1,0 1 1,0-1 0,0 1-1,0 0 1,-1-1 0,1 1-1,-1 0 1,0 0-1,-3-3 1,4 4 4,0 0 0,0 1 0,0-1 1,0 1-1,0-1 0,-1 1 0,1-1 0,0 1 0,0-1 0,-1 1 0,1 0 0,0 0 1,0 0-1,-1 0 0,1 0 0,0 0 0,-1 0 0,1 0 0,0 0 0,0 1 0,-1-1 1,1 1-1,0-1 0,0 1 0,-1-1 0,1 1 0,0-1 0,0 1 0,-2 1 0,-2 3-5,-1 0-1,1 1 0,0-1 1,0 1-1,0 0 0,-5 9 0,-8 11 14,7-13-92,-19 26 49,28-36-25,0 1 1,0-1-1,0 0 0,1 1 0,0-1 1,-1 1-1,1 0 0,0-1 0,1 1 1,-1 6-1,1-9 3,0-1-1,0 1 1,0-1 0,0 1-1,0 0 1,0-1 0,1 1 0,-1-1-1,0 1 1,0 0 0,1-1-1,-1 1 1,0-1 0,1 1 0,-1-1-1,1 1 1,-1-1 0,0 0 0,1 1-1,-1-1 1,1 1 0,0-1-1,-1 0 1,1 1 0,-1-1 0,1 0-1,-1 0 1,1 1 0,0-1-1,-1 0 1,1 0 0,-1 0 0,1 0-1,0 0 1,-1 0 0,1 0 0,0 0-1,-1 0 1,1 0 0,0 0-1,28-7-3360,-15 1 2340,-1 0-1,1-2 1,-1 1 0,-1-2-1,0 0 1,0 0-1,12-13 1,20-15-690,5-1 836,49-36 876,-69 54 2445,46-24 0,-74 43-2257,0 0 1,0 1 0,0-1-1,0 1 1,0-1 0,0 1 0,0-1-1,0 1 1,1 0 0,-1-1 0,0 1-1,0 0 1,0 0 0,0 0 0,1 0-1,-1 0 1,0 0 0,0 0 0,0 0-1,1 1 1,-1-1 0,0 0-1,0 1 1,0-1 0,0 1 0,0-1-1,0 1 1,0 0 0,0-1 0,0 1-1,0 0 1,0-1 0,0 1 0,-1 0-1,1 0 1,0 0 0,0 0-1,-1 0 1,1 0 0,-1 0 0,1 0-1,-1 0 1,1 0 0,-1 1 0,0-1-1,1 0 1,-1 0 0,0 2 0,2 6 335,-1 1-1,0 0 1,-1-1 0,-1 16 0,-3 18 439,-2-2 0,-2 1 0,-2-1 0,-23 61 0,32-98-843,-1 0 0,1 0 0,0 0 0,0 1 0,1-1 0,-1 6 0,1-9-42,0-1 1,0 1-1,0 0 0,0 0 0,0-1 1,1 1-1,-1 0 0,0-1 0,0 1 1,1 0-1,-1-1 0,0 1 1,1 0-1,-1-1 0,1 1 0,-1 0 1,1-1-1,0 1 0,0 0 2,0-1-1,0 1 0,0-1 1,0 0-1,0 1 0,0-1 1,0 0-1,0 0 0,0 0 1,0 1-1,0-1 0,0 0 0,0 0 1,0-1-1,0 1 0,2 0 1,3-2-5,0 1 1,0-1 0,-1 0 0,1-1-1,0 1 1,-1-1 0,0 0-1,7-6 1,4-3-118,17-18 1,-7 2 6,-1-1 0,36-56 1,-35 48 29,40-47 1,-48 69 86,-18 14-17,0 1-1,1 0 1,-1 0-1,0 0 1,1-1-1,-1 1 1,0 0-1,1 0 1,-1 0-1,0 0 1,1 0-1,-1 0 1,1 0-1,-1-1 1,0 1-1,1 0 1,-1 0-1,1 1 1,-1-1-1,0 0 1,1 0-1,-1 0 1,0 0-1,1 0 1,-1 0-1,0 0 1,1 1-1,-1-1 1,0 0-1,1 0 1,-1 0-1,0 1 1,1-1-1,-1 1 1,5 11 10,-5 6 103,0-1 0,-2 0-1,-5 27 1,6-35-52,-9 38 126,6-31-66,0 1 0,2-1 1,-2 21-1,4-37-120,0 0 0,0 0 1,1 0-1,-1-1 0,0 1 1,0 0-1,0 0 0,0 0 1,0 0-1,0 0 0,1 0 0,-1 0 1,0 0-1,0-1 0,0 1 1,0 0-1,1 0 0,-1 0 1,0 0-1,0 0 0,0 0 1,0 0-1,1 0 0,-1 0 1,0 0-1,0 0 0,0 0 0,1 0 1,-1 0-1,0 0 0,0 1 1,0-1-1,0 0 0,1 0 1,-1 0-1,0 0 0,0 0 1,0 0-1,0 0 0,0 0 1,0 1-1,1-1 0,-1 0 0,0 0 1,0 0-1,0 0 0,0 0 1,0 1-1,0-1 0,0 0 1,0 0-1,0 0 0,0 0 1,0 1-1,1-1 0,-1 0 1,0 0-1,0 0 0,0 0 0,0 1 1,0-1-1,-1 0 0,12-14-129,-9 12 105,7-13-101,-1 1-1,8-21 1,-11 24 91,0 0 0,1 0-1,0 0 1,1 0 0,10-12 0,-16 22 30,-1 0-1,1 1 0,0-1 1,-1 0-1,1 0 1,0 1-1,0-1 1,0 0-1,0 1 1,-1-1-1,1 1 1,0-1-1,0 1 0,0 0 1,0-1-1,0 1 1,0 0-1,2 0 1,-2 0 2,-1 0 1,1 0 0,0 1 0,-1-1 0,1 0-1,-1 0 1,1 1 0,-1-1 0,1 1-1,-1-1 1,1 0 0,-1 1 0,0-1-1,1 1 1,-1-1 0,1 1 0,-1-1-1,0 1 1,0 0 0,1-1 0,-1 1-1,0 0 1,2 6 4,0 0-1,-1 0 1,0 0 0,-1 9-1,1-10-1,-1 23 65,-3 31 0,1-40-29,1 0 1,1-1 0,1 1-1,5 33 1,-6-51-171,1 1 1,-1-1-1,1 0 1,0 0 0,0 0-1,0 0 1,0 0-1,0 0 1,1 0 0,-1 0-1,1 0 1,-1-1-1,1 1 1,0 0-1,-1-1 1,1 0 0,0 1-1,0-1 1,0 0-1,0 0 1,0 0-1,0 0 1,0 0 0,1 0-1,-1-1 1,3 1-1,5 1-1224,-1-2 0,1 1 0,-1-1 0,18-2 0,-23 1 993,11-1-699,0-1 0,0 0 0,0-1 1,-1 0-1,1-2 0,-1 0 0,0 0 0,-1-1 1,0-1-1,0 0 0,19-16 0,-16 10 350,0-1 0,25-30 1,-25 24 1393,26-43-1,-18 29 1750,-19 29-779,0-1 1,0 0 0,-1 0-1,10-7 7185,-13 15-8708,0-1 0,0 1 0,1-1-1,-1 1 1,0-1 0,0 1-1,0-1 1,0 0 0,0 1-1,0-1 1,0 0 0,1 0-1,-1 0 1,0 0 0,0 0-1,0 0 1,0 0 0,3-1 0,-2-1-85,1 1 1,-1-1 0,1 0-1,-1 0 1,0 0 0,0 0-1,0 0 1,0 0 0,0-1 0,-1 1-1,1-1 1,-1 1 0,1-1-1,1-5 1,0-1 31,0 0 0,0 0-1,1-13 1,-3 20-76,-1 0 0,0 0 0,0 0 0,1-1 0,-1 1 0,0 0 0,-1 0 0,1 0 0,0 0 0,-1 0 0,1 0 0,-1 0 0,1 0 0,-1 0 0,-1-3 0,2 5 2,-1 0 0,1 0 0,0 0 0,0-1 0,-1 1 0,1 0 0,0 0 0,-1 0 0,1 0 0,0-1-1,-1 1 1,1 0 0,0 0 0,-1 0 0,1 0 0,0 0 0,-1 0 0,1 0 0,0 0 0,-1 0 0,1 0 0,0 0 0,-1 0 0,1 0 0,0 1 0,-1-1-1,1 0 1,0 0 0,-1 0 0,1 0 0,0 0 0,0 1 0,-1-1 0,1 0 0,-10 9 78,10-8-73,-12 15 195,1 0 1,1 1 0,0 0-1,1 0 1,-9 27 0,2-6 310,9-22-311,-25 63 321,29-71-429,1 0 0,0 0 0,0 0 0,1 0 0,0 0 0,0 1 0,2 14 0,-1-21-78,0 0 1,0-1-1,1 1 1,-1 0 0,1-1-1,-1 1 1,1-1-1,-1 1 1,1-1-1,0 1 1,0-1-1,0 1 1,0-1-1,0 0 1,0 1 0,0-1-1,0 0 1,0 0-1,1 0 1,-1 0-1,0 0 1,1 0-1,-1 0 1,1 0-1,-1-1 1,1 1 0,0 0-1,-1-1 1,1 1-1,-1-1 1,1 0-1,0 0 1,-1 0-1,1 1 1,0-2 0,0 1-1,-1 0 1,1 0-1,2-1 1,3 0-18,0-1 1,0 0-1,0 0 0,-1-1 1,1 0-1,-1 0 1,0 0-1,10-7 1,5-9-151,-1 0 1,-1-1-1,28-37 1,15-16-86,-61 71 237,2 0 7,-1-1-1,0 1 0,1 0 0,0 0 0,3-3 0,-5 5-4,-1 0 0,1 0 0,-1-1-1,0 1 1,1 0 0,-1 0 0,1 0-1,-1 0 1,1 0 0,-1 0 0,1 0-1,-1 0 1,1 0 0,-1 0 0,0 0-1,1 0 1,-1 0 0,1 0-1,-1 1 1,1-1 0,-1 0 0,1 0-1,-1 0 1,0 1 0,1-1 0,-1 0-1,0 0 1,1 1 0,-1-1 0,0 0-1,1 1 1,-1-1 0,0 1 0,0-1-1,1 0 1,-1 1 0,0-1-1,0 1 1,0-1 0,1 0 0,-1 1-1,0-1 1,0 1 0,0-1 0,0 2-1,1 2 17,0 1 1,0 0-1,-1 0 0,1 0 0,-1 0 0,0 0 0,-1 0 0,1 0 0,-2 6 0,-14 46 318,8-32-79,-8 20-23,21-45-196,0 0-1,1 0 0,-1-1 1,9-1-1,27-10-255,-32 9 150,0 0 1,-1 0 0,1 1 0,0 1 0,0-1 0,17 1 0,-23 1 54,-1 0 0,0 1 0,1-1 0,-1 1 0,0 0 0,0-1 0,0 1 0,0 0 0,0 0 0,0 1 0,0-1 0,0 0 0,0 1 0,3 2 0,-1 2 28,1-1 0,-1 1 0,5 9 1,11 14 95,-18-27-110,-1-1 0,1 1 0,0-1 0,-1 1 0,1-1 0,0 0 0,0 0 0,0 0 0,0 0 0,0 0 0,0 0-1,5 1 1,-2-1-18,0-1-1,0 1 1,1-1-1,-1 0 0,0-1 1,1 1-1,-1-1 0,0 0 1,0 0-1,9-4 1,-5 2-31,0-2 0,0 1 1,0-1-1,14-11 0,-15 9 16,0 0-1,0-1 1,-1 0-1,0 0 0,0-1 1,-1 1-1,0-1 1,8-18-1,13-29-123,28-79 0,-33 76 52,71-217-385,-74 214 514,12-29 14,-12 37 107,-2 0-1,10-60 0,-25 89 18,-4 15-125,2 10-39,0 0 1,-1 0 0,1 0 0,0-1 0,0 1 0,0 0 0,-1 0 0,1 0 0,0 0 0,0 0-1,-1 0 1,1 0 0,0 0 0,0 0 0,-1 0 0,1 0 0,0-1 0,0 1 0,0 0 0,-1 1-1,1-1 1,0 0 0,0 0 0,-1 0 0,1 0 0,0 0 0,0 0 0,-1 0 0,1 0-1,0 0 1,0 0 0,0 1 0,-1-1 0,0 1-2,-1 1 0,1-1 0,0 1 0,0-1-1,0 1 1,0-1 0,0 1 0,0 0 0,-1 3 0,-29 67 174,4 2 0,3 1 0,-20 105 0,26-79 130,4 2 0,-1 149 0,15-236-227,1 0 0,0-1-1,1 1 1,0-1 0,10 30-1,-11-42-35,0-1-1,0 0 0,0 0 0,0 0 0,0 0 1,0 0-1,0 0 0,1 0 0,2 3 0,-3-4-19,0 0-1,0-1 1,0 1-1,0-1 1,0 1 0,0-1-1,0 1 1,0-1-1,0 1 1,0-1-1,0 0 1,0 0-1,1 1 1,-1-1-1,0 0 1,0 0-1,0 0 1,0 0-1,1-1 1,-1 1-1,0 0 1,0 0-1,2-1 1,3-2-14,-1 1 0,1-1 0,-1 0 0,0-1 0,0 1 0,0-1 0,5-5 0,32-34 23,-28 28-5,88-97-89,56-56-135,-153 163 180,1 0-1,0 0 1,0 1 0,11-7-1,-17 11 21,0 0 0,1-1-1,-1 1 1,0 0 0,1-1-1,-1 1 1,1 0 0,-1 0-1,1 0 1,-1 0 0,0-1-1,1 1 1,-1 0 0,1 0-1,-1 0 1,1 0 0,-1 0-1,1 0 1,-1 0 0,0 0-1,1 0 1,-1 0 0,1 0-1,-1 0 1,1 1 0,-1-1-1,1 0 1,-1 0 0,0 0-1,1 1 1,-1-1-1,1 0 1,-1 0 0,0 1-1,1-1 1,-1 0 0,0 1-1,1-1 1,-1 0 0,0 1-1,0-1 1,1 1 0,-1-1-1,0 0 1,0 1 0,0-1-1,1 1 1,-1 2-7,0-1-1,0 1 1,1 0-1,-1-1 1,-1 1-1,1 0 1,0-1-1,-1 1 1,0 2-1,-7 23 37,-1 0 0,-2-1-1,0 0 1,-2-1 0,-1 0 0,0-1 0,-2-1-1,-1 0 1,-2-1 0,0-1 0,-1-1 0,0 0 0,-29 20-1,40-35-12,-6 6 35,-1-1 0,-30 16 1,41-25-38,7-4 4,12-6-10,12-2-35,1 1-1,0 1 1,43-6 0,-7 1 72,-35 7-408,143-37 1249,-87 17-2374,-2-6-4444,-60 23 3335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42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95 13536,'-45'-23'6143,"63"15"-5343,1 4 1952,2 4-1664,21-8 2048,3 0-1792,31-4-672,1 7-448,26-6-224,0 7 0,-4-4-512,-9 8 288,-19-3-4768,-12 3 2752,-5 6-9087,-9 11 6335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48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588 73 2400,'-4'-6'10138,"-6"2"-5619,-18-3-2439,8 2-1132,16 4-789,0 1 1,-1-1-1,1 1 1,-1 0 0,1 0-1,0 0 1,-1 1-1,-4 0 1,-11 1 334,-15-2-171,-1 1 0,1 2 0,-1 2 0,1 1 1,0 1-1,-52 19 0,78-22-276,0 1 0,1-1 0,0 1 0,0 1 0,0 0 0,0 0 0,1 0 0,0 1 0,1 0 1,-1 0-1,1 1 0,1-1 0,-1 1 0,1 1 0,1-1 0,0 1 0,-4 9 0,-1 9 40,1-1-1,2 1 1,0 1-1,-2 42 1,6-52-19,1 0 1,1 0-1,1-1 1,0 1-1,2 0 1,5 24 0,-5-31-22,1 0 0,0 0 0,1 0 0,0 0 0,1-1 0,0 0 0,1 0 0,0-1 0,0 1 0,16 13 0,-8-10 12,0 0 0,2-1 0,25 14 0,57 24 281,-86-44-308,12 5 23,1-2 0,0-1 0,0 0 1,1-2-1,0-2 0,0 0 0,39 0 1,-3-4 6,-1-4 1,71-11-1,-87 7 61,0-1 0,54-19 0,-79 21-70,0-2 0,-1 0 1,0-1-1,0-1 0,-1-1 0,32-27 0,-43 33-29,-1-1-1,0-1 0,-1 1 0,0-1 1,0 0-1,-1-1 0,0 1 0,0-1 1,-1 0-1,0 0 0,0-1 0,-1 1 1,2-11-1,1-8-4,-1 1 0,-2-1 0,0 0 0,-2 0 0,-1 0 0,-1-1 0,-1 1-1,-12-51 1,11 65-17,0 0-1,-2 1 0,1 0 0,-1 0 0,-1 0 1,-1 1-1,1 0 0,-12-15 0,8 15-8,-1 1 1,0 0-1,-1 0 0,0 1 1,-1 1-1,0 0 0,-21-11 1,16 12-20,1 2 0,-2 0 0,1 2 0,-23-4 0,37 7 17,-28-4 34,-1 1 1,1 2-1,-62 4 0,72-1-60,-1 2 0,1 0 0,1 2 0,-1 0 0,-27 11 0,37-11-44,0 0-1,1 1 1,0 0 0,0 0-1,1 1 1,-1 1 0,2 0-1,-1 0 1,1 1 0,0 0-1,-9 13 1,14-16-298,0 1 1,1 0-1,0 0 1,0 0-1,0 0 0,1 1 1,0-1-1,0 1 1,1-1-1,0 1 1,-1 12-1,3-8-918,-1 1 0,1-1 0,1 0 0,0 1 0,1-1 0,6 18 0,-5-22-267,-1 0-1,9 13 0,13 14-1519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49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7232,'0'0'2314,"10"-7"1537,-9 7-3376,1 0 0,0 1 0,-1 0 0,1-1 0,0 1 0,-1 0 0,1-1 0,-1 1 0,1 0 0,-1 0 0,0 0 0,2 2 0,9 5 1238,-1-2-1114,1 0 0,-1 1 1,-1 1-1,1-1 0,-1 2 1,0-1-1,12 16 0,-3 1-382,-2 0-1,-1 1 1,-2 0-1,15 35 1,-11-22-279,1-1-1,29 41 1,-43-72-378,-1-1 0,1 0-1,1 0 1,11 9 0,-15-12-239,1-1 0,0 0 0,0 0 0,0 0 0,0-1 0,1 1 0,-1-1 0,0 1 1,1-1-1,-1 0 0,1-1 0,-1 1 0,5 0 0,13-1-2974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50.3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44 2912,'2'-23'2609,"6"2"12760,-8 32-14068,4 146 2353,-1-120-3450,1 0 1,12 44-1,10 19-364,-21-88 73,-1-1-565,-3-1-5190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50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38 137 8640,'-30'-20'2784,"30"20"-2653,-1 0 0,1 0 1,-1-1-1,1 1 0,-1 0 0,1 0 1,0-1-1,-1 1 0,1 0 1,-1-1-1,1 1 0,0 0 1,-1-1-1,1 1 0,0-1 1,0 1-1,-1-1 0,1 1 0,0 0 1,0-1-1,0 1 0,0-1 1,-1 1-1,1-1 0,0 1 1,0-1-1,0 1 0,0-1 1,0 1-1,0-1 0,0 1 0,1-1 1,-1 1-1,0-1 0,0 1 1,0-1-1,0 1 0,0-1 1,1 1-1,-1-1 0,0 1 1,1-1-1,13-10 3816,-14 10-3978,18-9 727,0 1 0,1 1 0,0 0-1,0 2 1,33-8 0,104-11 549,-145 24-1129,17-2-131,-1 1 0,0 2 0,0 0 0,49 8 0,-72-7-164,23 5 354,-13 3-3728,-11 3-4842,-4-7 5681,0 10-331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0:39.48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2081 424 4992,'-23'-20'2378,"18"18"-2257,0 0-1,0 1 0,-1-1 1,1 1-1,0 0 0,0 0 1,-1 1-1,1-1 0,-6 1 1,-16-1 569,-15-3-161,0 3-1,0 1 1,-54 8 0,45-3-175,-88 16 420,16-2-209,-240 40-165,317-50-262,-20 7 156,1 3-1,-91 38 0,151-54-224,0 0-1,-1 0 1,1 0-1,1 1 0,-9 7 1,-8 5 22,8-7-39,3-4 5,0 1 0,1 0-1,0 1 1,0 0 0,1 1 0,-1 0-1,-9 12 1,13-15-8,5-5-36,0 1 0,0-1 0,-1 0-1,1 0 1,0 1 0,0-1 0,-1 0 0,1 0-1,0 1 1,0-1 0,0 0 0,-1 1 0,1-1-1,0 0 1,0 1 0,0-1 0,0 0 0,0 1-1,0-1 1,0 0 0,-1 2 197,0 0-173,0 0 0,-1 0 0,1 0 0,-1 0-1,1 0 1,-1 0 0,0 0 0,0-1 0,0 1 0,-4 2-1,5-4 71,-13 8-6,9-8 165,3 0-259,0 0 0,0 0-1,0 0 1,0 0 0,0 0 0,0 1-1,0-1 1,0 1 0,1-1 0,-1 1-1,-2 1 1,3-2-3,0 0-1,0 1 0,0-1 1,0 0-1,0 1 0,0-1 1,0 0-1,0 0 0,0 0 1,0 0-1,-2 0 1,-11 2-93,6 2-19,1 0-1,0 1 0,-1 0 1,1 1-1,1-1 1,-9 10-1,3 0-148,-20 30 0,-23 45 257,55-89 31,0-1 1,0 1 0,-1 0 0,1-1-1,0 1 1,-1-1 0,1 1 0,0-1-1,-1 1 1,1-1 0,-1 0 0,1 1-1,-1-1 1,1 0 0,-1 1 0,1-1-1,-1 0 1,1 1 0,-1-1 0,1 0-1,-1 0 1,1 0 0,-1 1 0,0-1-1,1 0 1,-1 0 0,1 0 0,-2 0-1,1 0-2,0-1 0,0 1 0,0-1 0,0 1-1,0-1 1,0 0 0,1 1 0,-1-1 0,0 0 0,0 1-1,0-1 1,1 0 0,-1 0 0,0-1 0,-2-2-26,0 1 0,1-2 0,0 1 1,0 0-1,0 0 0,-1-6 0,-1-45-51,3 41-145,1-23 0,1 16 142,-1 20-13,-2 2 7,1-1-1,-1 0 0,0 1 1,1-1-1,-1 1 0,1 0 1,-1 0-1,1-1 1,-1 1-1,1 0 0,0 0 1,-1 0-1,1 1 0,0-1 1,-2 2-1,-17 25-22,16-23 53,-16 25-157,10-15 220,-19 25 0,9-11 39,17-24-67,0 0 0,0 0 0,-1 0 0,0-1 0,1 1 0,-1-1 0,-7 6 0,6-7 91,2-1 314,6-12-183,-3 10-231,30-58-28,-4 8-214,52-102 123,-72 141 133,73-110 124,-42 66-66,-29 43-232,-19 26-333,-3 4 296,-11 12 146,-52 60 253,49-57-106,18-21-22,1 0 1,-13 10-1,13-14 199,-19 13 0,27-21-261,0 1 1,0 0-1,0-1 1,0 1-1,-1-1 1,1 1-1,0-1 1,0 1 0,-1-1-1,1 0 1,-2 1-1,-2-5 49,1 1-253,-1 12-783,0 27 656,-1-15 523,4-12-178,-1-1 1,0 0 0,0 0-1,-7 13 1,-3 8 152,4-7-127,1-3-94,8-17 24,-1 0 1,0 0-1,0 0 0,0 0 1,0 0-1,0 0 1,-2 2-1,-16 28 190,18-31-139,1 0 21,-2 4-15,1-1 33,1-4-65,1 1-1,-1-1 1,0 0-1,0 1 1,0-1 0,0 0-1,0 1 1,0-1-1,0 0 1,0 1 0,-1-1-1,1 0 1,0 1-1,0-1 1,0 0 0,0 1-1,0-1 1,0 0-1,-1 0 1,1 1-1,0-1 1,0 0 0,0 0-1,-1 1 1,1-1-1,0 0 1,0 0 0,-1 0-1,1 1 1,0-1-1,0 0 1,-1 0 0,0 1 42,-3 3-32,4-4-29,-1 1 1,1-1 0,0 0 0,-1 1-1,1-1 1,-1 0 0,1 1-1,0-1 1,-1 1 0,1-1 0,0 0-1,-1 1 1,1-1 0,0 1 0,0-1-1,0 1 1,-1-1 0,1 1-1,0 0 1,-3 20-276,10-14 256,-7-5 23,0-1 1,0 0-1,0 1 0,0-1 0,0 1 0,0-1 0,0 1 1,0-1-1,1 0 0,-1 1 0,0-1 0,1 0 0,0 1 1,-1-1-1,2 2 0,-1 0-4,0-1-1,1 1 1,-1 0 0,1-1-1,0 1 1,3 3 0,6 7 28,-10-12-12,-1 0 0,1 0-1,0 0 1,-1-1 0,1 1 0,0 0 0,-1 0 0,1-1 0,0 1 0,0 0 0,-1-1 0,1 1-1,0-1 1,1 1 0,20 12 245,-4-2-69,-12-8-169,1-1 1,-1 0 0,1 0-1,-1-1 1,1 0 0,12 1-1,40-4 216,-9-1-89,8 3-187,136 4 52,-102-1 126,14 1-112,-85-2-73,-1 2 0,1 0-1,32 11 1,-43-12 127,0 0 0,0-1 0,0 0 0,0-1 0,0 0 0,12-1 923,-22-1-923,-1 0 1,0-1-1,0 1 0,0 0 1,1 0-1,-1 0 0,-1 0 1,1 0-1,0 0 0,0 0 1,0 0-1,0 1 0,-1-1 1,1 0-1,0 1 0,-1-1 1,-1 0-1,-3-2 3,-21-11-155,1 0 0,-2 2-1,1 0 1,-50-11 0,63 20-9,0 1-1,0 1 0,0 0 1,-19 2-1,-57 9-255,44-3 353,0 3 1,0 2 0,-45 18-1,79-24-29,10-5 6,1 0 0,-1-1 0,1 1 0,-1 0 1,0-1-1,0 1 0,1-1 0,-1 1 0,-3-1 0,5 0-2,-1 0-1,1 1 0,-1-1 1,1 0-1,-1 0 0,1 0 0,0 1 1,-1-1-1,1 0 0,-1 0 1,1 1-1,-1-1 0,1 0 0,0 1 1,-1-1-1,1 0 0,0 1 0,-1-1 1,1 1-1,0-1 0,0 1 1,-1-1-1,1 1 0,0-1 0,0 0 1,0 1-1,0-1 0,0 1 0,-1-1 1,1 1-1,0-1 0,0 1 1,0 0-1,0-1 0,1 1 0,-1-1 1,0 1-1,0-1 0,0 1 0,5 19-188,-5-19 208,7 17-104,16 30 1,-15-34 90,-1 1 1,-1 0 0,6 18 0,-8-17 6,1-1-1,1 0 0,10 19 1,-14-30 11,1 0 1,1 1 0,-1-1-1,1-1 1,0 1 0,-1 0 0,2-1-1,-1 0 1,0 0 0,1 0 0,-1-1-1,1 1 1,0-1 0,0 0 0,-1 0-1,12 2 1,1-1 104,1 0 1,0-1-1,29-1 0,-38-1-112,0-1-1,0-1 1,-1 1 0,11-5-1,-8 3 37,-1 1 1,13-2-1,50-6-8,-45 8-99,29-6 408,-30 1-306,-19 4-10,0 1-1,0 0 1,-1 1 0,12-1-1,-9 1-1,0 0-1,14-3 0,-14 2-13,0 0 1,15 0-1,79-6-179,-79 8 173,7 0 43,0 0 0,45-8 0,-58 5-112,28 0 0,-32 3 108,0-1 0,-1 0 0,29-7 0,-29 3-32,1 0 0,16-9-1,-24 11 27,-3 1-7,0 0 1,0 0-1,-1 0 1,1 0-1,4-5 1,0 0 2,1 1 0,12-7 0,4-4 200,-16 12-283,0 0 0,0 1 1,18-6-1,-17 6 54,20-5-68,0 1-1,43-5 1,4-1 563,46-22-637,-93 26 258,-18 6-55,-1-1 1,15-9 0,14-6-118,28-12 43,-37 16 46,-17 8-113,-1 0 126,3-1 16,0 1-1,1 0 1,0 1-1,32-9 1,-11 5-109,9-2-76,114-23-2,-75 20 93,103-36 0,-158 41 50,-22 7-15,1 0 1,0 1-1,19-4 0,38-7-64,1 5 347,-54 6-188,-1 0 0,1 0 0,-1-2 1,0 0-1,15-8 0,-17 7-15,-1-1 0,1-1 0,10-10 0,-11 9-12,-1-1 0,0-1 1,0 1-1,8-15 0,-10 11-18,0-2 0,8-26 0,2-5 29,-14 39-37,0 1 1,-1-1-1,0 1 0,0-1 0,0 0 0,-1 0 0,1-12 0,-3 14-14,1 0 0,-1 0 0,0 0 0,0 1 0,-1-1 0,0 0 0,0 0 0,0 1 1,0-1-1,-6-7 0,4 5-54,3 6 24,0 0 1,-1 0-1,1 0 1,0 0 0,-1 0-1,1 0 1,-4-3-1,-17-15 57,17 15-62,-1-1 0,1 1 0,-11-7 0,-147-84 231,147 87-293,0 1 1,-34-11-1,-2-1 190,43 16-180,-1 0 46,0-1 0,1 0 1,0 0-1,-15-11 0,-5-6 192,21 16-153,0 0 0,0-1 0,-8-8 0,10 8-1,-1 1 0,1 1 0,-1-1 0,0 1 0,-15-8 0,-42-16-194,27 12 220,-19-3 83,31 11-236,10 4-27,2 0 113,0 0 0,0 1 0,-1 0 0,0 1 1,-26-2-1,18 4 68,1-2 0,-25-4 0,41 6-38,-4-1-19,-54-12-22,43 8 39,0 1-1,-1 2 1,1 0 0,-1 1-1,-21 1 1,-233 1 361,243 2-426,-1 2-1,1 1 0,-38 11 1,35-8-42,-32 12 196,60-18-108,0 1 0,0-1-1,1 1 1,-1 1 0,1-1 0,-11 9 0,-32 31-134,2-2 28,22-19-33,16-15 122,1 0 1,-1 0-1,-16 9 1,-14 6 157,20-11-99,0-1 1,-31 12-1,-106 37-78,138-51 70,-36 16-27,1 3 0,-60 41 0,44-19 37,48-32-37,11-10-16,-121 85 342,-106 79-790,193-135 117,43-35 333,1-1 0,0 0 0,0 0 0,-1 0-1,1 1 1,0-1 0,-1 0 0,1 0 0,0 1 0,0-1 0,-1 0-1,1 0 1,0 1 0,0-1 0,0 0 0,-1 1 0,1-1 0,0 0-1,0 1 1,0-1 0,0 0 0,0 1 0,0-1 0,0 0 0,0 1-1,0-1 1,0 0 0,0 1 0,0-1 0,0 1 0,0-1 0,0 0-1,0 1 1,0-1 0,0 0 0,1 1 0,-1-1 0,0 0 0,0 0-1,0 1 1,0-1 0,1 0 0,-1 1 0,0-1 0,0 0 0,1 0-1,-1 1 1,0-1 0,1 0 0,-1 0 0,0 0 0,1 0 0,-1 1-1,0-1 1,1 0 0,0 0 0,20 4-289,-8-4 292,1 0 0,0-1 0,0-1 0,24-6 1,-8 0-33,31-14 1,95-54-37,15-6 185,318-70-138,-369 123-36,1 5 0,1 6 0,161-4 0,-239 20 30,0 2 1,0 2 0,61 11-1,-44-2 149,77 17-278,-107-20 255,-1 1 0,41 19 0,-27-8 159,42 20 93,-83-38-177,1 0 0,0-1 1,0 1-1,-1-1 0,1 0 0,0 0 0,0-1 1,0 1-1,7 0 0,-25-9 589,-8 0-714,-2 2-1,1 1 1,-43-4-1,-72 5-363,81 6 306,1 2 0,0 3 0,-102 25 0,-67 35-80,171-47 69,0 2 1,-54 32-1,73-34 7,-161 84-11,-23-14-138,-45 21 248,212-85-236,1 1 0,-89 65 0,138-90 105,0-1 0,1 1 0,-1-1-1,0 1 1,1 0 0,-1 0 0,1-1 0,0 1-1,-3 4 1,4-6 38,0 1-1,0 0 0,0-1 1,0 1-1,0 0 0,-1-1 0,1 1 1,0 0-1,0-1 0,0 1 1,1 0-1,-1-1 0,0 1 1,0 0-1,0-1 0,0 1 1,1 0-1,-1-1 0,0 1 0,1 0 1,-1-1-1,0 1 0,1-1 1,-1 1-1,1-1 0,-1 1 1,1-1-1,-1 1 0,1-1 1,-1 0-1,1 1 0,-1-1 0,1 0 1,1 1-1,0 0-16,1 1 0,-1-1 0,1 0 0,0 0 0,-1 0 0,1-1 0,0 1 0,0-1 0,0 0 0,5 1 0,32-6-49,-33 3 73,519-96-21,-286 58 114,89-20 119,276-112-209,-544 153 165,31-13 734,-85 27-619,-10 0-11,1 4-242,1 0 1,-1 1-1,0-1 1,0 0 0,0 1-1,0-1 1,1 1-1,-4-1 1,-185 1-105,167 0 58,-75 9-165,29-2 91,-9-1 64,-200 8 239,12-5-26,199-2-392,-130 29 0,23 15-557,161-46 639,-1 1 1,1 0 0,1 0-1,-16 11 1,27-16 113,-1-1 0,1 1-1,0 0 1,0 0 0,0-1 0,0 1-1,0 0 1,0 0 0,1 0 0,-1 0-1,0 0 1,0 0 0,1 0 0,-1 0 0,1 0-1,-1 0 1,1 1 0,-1-1 0,1 0-1,-1 0 1,1 0 0,0 1 0,0 0-1,0 0 0,0-1-1,1 0 0,-1 1 0,1-1 0,0 0 1,-1 0-1,1 0 0,0 1 0,0-1 0,-1 0 1,1 0-1,0 0 0,0 0 0,0 0 0,0-1 1,1 1-1,-1 0 0,0 0 0,0-1 0,0 1 1,3 0-1,22 9-76,0-1 1,1-1-1,0-2 1,0 0-1,0-2 1,40 1-1,17-5 34,120-17 0,-81 2 200,230-60 0,-244 42-61,169-74-1,-184 58 293,-77 39-181,-1-1-1,-1 0 1,22-21 0,-25 19 95,18-26 0,-8 8-118,-20 29-194,-1 1 1,0-1-1,0 0 0,0 1 1,0-1-1,0 0 0,-1 0 1,1 0-1,-1 0 0,1 0 1,0-2-1,-1 3-12,0 0 0,1-1 0,-1 1 0,1 0 0,-1-1 0,1 1 0,0 0 0,-1 0 0,1 0 0,0 0 0,0 0-1,0 0 1,0 0 0,0 0 0,0 0 0,0 0 0,0 0 0,0 1 0,0-1 0,1 0 0,-1 1 0,0-1 0,3 0 0,-2 0 8,1 1 1,-1-1-1,0 1 1,1-1-1,-1 1 0,0 0 1,1 0-1,-1 0 1,1 1-1,-1-1 1,0 0-1,4 2 0,4 2 6,0 1 1,-1 0-1,17 12 0,-2-1 150,-23-15-52,1 0-32,4 1 11,-4-2 54,-1 2-111,0-1 0,0 0 0,0 1 0,-1-1 0,1 1 0,0-1 1,-1 0-1,1 1 0,-1 0 0,0-1 0,1 1 0,-1-1 0,0 1 0,0 2 0,0 1-9,0 0 0,0 1-1,0-1 1,-1 0 0,0 0-1,0 0 1,0 0 0,-3 6-1,-5 20 197,8-25-148,-1 0 0,0 0 0,0-1 0,0 1-1,-3 5 1,-3 2-10,0 0 0,0-1 0,-1-1-1,-1 0 1,0 0 0,0 0 0,-1-2-1,-1 1 1,-15 9 0,-7 2-56,-1-2 1,-72 29-1,-34 2 347,-41 16-14,11 11-25,15-13-208,-114 52-133,134-45 471,26-12-410,105-57 18,-10 6-137,-1-1-1,-25 9 0,30-13-333,20-4-287,9-1 773,-11 2-32,-1 0-1,0-1 1,1 0 0,-1 0-1,0-1 1,0 0 0,8-4-1,4-2-48,17-12-1,8-4 101,78-39-151,112-41 107,-181 80 82,49-31 0,-14 6-102,-51 28 74,-23 13-71,-1 1-1,1 0 1,16-5-1,8-1 20,35-10-89,5 4 55,105-11 0,-94 15 94,-5-1-44,-48 11 355,-34 5-389,-15 6 310,-26 8-1,-198 51-309,207-55 29,0 0 0,1 2 1,-30 17-1,41-18-35,0 0 0,0 2-1,1 0 1,1 1 0,-22 22 0,-51 64 177,75-83-72,-24 19 0,-10 11-217,45-42 52,3-4 30,1 0 0,-1 1 0,1-2 0,-1 1 0,0 0 0,1 0 1,-1 0-1,0 0 0,0 0 0,0 0 0,1-1 0,-1 1 0,0 0 1,0-1-1,-2 1 0,8 8-204,-3-6 254,1 0 1,0-1 0,0 1-1,0 0 1,0-1 0,0 0-1,1 0 1,-1 0 0,1 0-1,0-1 1,-1 1 0,1-1-1,0 0 1,0 0-1,0 0 1,0 0 0,0-1-1,6 1 1,-5-2 30,0 1 0,0 0 0,0-1 0,-1 0 1,1 0-1,0 0 0,0-1 0,-1 0 0,1 0 0,-1 0 0,1 0 0,-1-1 0,0 1 0,7-7 0,5-6 50,33-29-89,74-53 0,-40 42-35,126-62-1,-101 57 4,-87 49 76,0-2 1,27-20 0,-29 19-50,1 0 0,27-12-1,69-37 81,-57 30 25,-29 18-58,-19 10 4,-1 0-1,20-13 1,65-60 241,-60 46-518,-4 1 530,-25 27-298,-2-1 0,1-1 0,7-9 0,2-3 98,-12 14-83,1 0 0,-1 0-1,1 0 1,-1 0-1,3-9 1,5-10-8,0 0-77,-9 20 98,0-1-1,1 1 1,-1-1 0,1 1 0,-1 0 0,1 0 0,0-1 0,4-2 0,15-23-51,-21 29 36,0 0-1,1-1 1,-1 1-1,0 0 1,0-1 0,0 1-1,0 0 1,0-1-1,0 1 1,0 0-1,-1-1 1,1 1-1,0 0 1,0-1 0,0 1-1,0 0 1,0-1-1,0 1 1,-1 0-1,1-1 1,0 1 0,0 0-1,-1 0 1,1-1-1,0 1 1,0 0-1,-1 0 1,1-1-1,0 1 1,0 0 0,-1 0-1,1 0 1,0 0-1,-1 0 1,1-1-1,0 1 1,-1 0 0,1 0-1,0 0 1,-1 0-1,1 0 1,0 0-1,-1 0 1,1 0 0,-1 0-1,-17-2-146,-26 11 42,-37-6-2779,0 4-5999,11 0 3993,27-4 4017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51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21 9568,'0'0'65,"0"0"0,0 0 0,0 0 0,-1 0 1,1 0-1,0 0 0,0 0 0,0 0 0,0 0 1,0 0-1,0 0 0,0 0 0,0 0 0,0 0 1,-1 0-1,1 0 0,0 1 522,0-1-522,0 0 0,-1 0 0,1 0 1,0 0-1,0 0 0,0 0 0,0 1 0,0-1 1,0 0-1,0 0 0,0 0 0,0 0 0,0 0 1,0 0-1,0 0 0,0 0 0,0 1 0,0-1 1,0 0-1,0 0 0,0 0 0,0 0 0,0 0 1,0 0-1,0 0 0,0 0 0,0 0 0,0 1 1,1-1 260,-1 0-261,10 1 2920,22-4 657,-21 2-2727,125-9 3485,67-1-3472,-116 11-955,-63 0-3371,2 0-4696,-21 0 4750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51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92 9312,'0'-6'6703,"1"5"-6500,7-9 3080,16-9-1099,-13 12-1769,2-1 0,-1 2 0,1 0 0,0 0 0,1 1 0,-1 1 0,1 0 0,0 1 0,0 0 0,19-1 0,-31 4-368,1 0 0,-1 1 0,1-1 0,-1 0 0,1 1 0,-1-1 0,0 1 0,1 0 0,-1 0 0,0 0 0,1 0 0,-1 0 0,2 2 0,-3-2-33,1 0 1,-1 0-1,0 1 1,0-1-1,0 0 0,0 1 1,0-1-1,-1 0 1,1 1-1,0-1 1,-1 1-1,1-1 1,-1 1-1,1-1 1,-1 1-1,0 0 1,1-1-1,-1 1 0,0-1 1,0 1-1,-1 3 1,-1 11 80,-1 0 0,-1-1 0,-1 1 0,0 0 1,-8 16-1,-41 73 266,49-96-344,-122 198 1263,126-207-1243,1 1-1,-1-1 1,1 1 0,-1-1-1,1 1 1,-1-1-1,1 1 1,-1 0 0,1-1-1,0 1 1,0 0 0,-1-1-1,1 1 1,0 0-1,0-1 1,0 1 0,-1 0-1,1-1 1,0 1 0,0 1-1,14-4 770,4-2-808,200-29-278,-124 25-7215,-90 7 6223,1 1 0,-1 0 0,0-1 0,0 0 0,1 0 0,-1 0 0,6-3 0,8-5-2973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52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47 5216,'-1'-1'384,"0"-1"1,-1 1-1,1 0 1,0 0-1,0 0 0,0 0 1,-1 0-1,1 0 1,0 0-1,-1 0 1,1 0-1,-2 0 0,-4-2 4336,7 3-4436,0-1-1,0 1 1,0 0 0,0-1 0,0 1 0,0-1-1,-1 1 1,1 0 0,0-1 0,0 1 0,0 0-1,0-1 1,0 1 0,0-1 0,0 1-1,1 0 1,-1-1 0,0 1 0,0 0 0,0-1-1,0 0 1,8-12 2401,-8 12-2659,1 1 1,-1-1-1,1 1 0,0-1 0,-1 1 0,1-1 0,0 1 0,-1-1 1,1 1-1,0-1 0,-1 1 0,1 0 0,0-1 0,0 1 0,-1 0 1,1 0-1,0-1 0,0 1 0,0 0 0,-1 0 0,1 0 0,0 0 1,0 0-1,0 0 0,0 0 0,-1 1 0,1-1 0,0 0 0,0 0 1,-1 1-1,1-1 0,0 0 0,0 1 0,-1-1 0,1 1 0,0-1 1,-1 1-1,1-1 0,0 1 0,-1-1 0,1 2 0,1-1 3,-1 1-1,0 0 1,0-1-1,0 1 1,0 0-1,0 0 1,0 0-1,-1-1 1,1 1-1,-1 0 1,1 0-1,-1 0 1,0 0-1,1 4 1,-4 32 76,1-24-115,1 3 130,-1-1 0,-1 1 0,0-1 0,-1 1 0,-12 27 0,13-37-53,-1 1 124,0 0 0,1 0 0,-1 1-1,2-1 1,-1 1 0,0 11-1,3-20-172,0 1 0,0-1 0,0 0 0,0 1 0,1-1 0,-1 1 0,0-1 0,0 0 0,0 1 0,1-1 0,-1 1 0,0-1 0,1 0 0,-1 1 0,0-1 0,1 0 0,-1 0 0,0 1 0,1-1 0,-1 0 0,1 0 0,-1 0 0,1 1 0,-1-1 0,0 0 0,1 0 0,-1 0 0,1 0 0,0 0 0,18 2 257,-11-1-231,11 1-700,25 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52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11 6400,'-27'-9'2058,"27"8"-2015,-1 1-1,1 0 0,-1 0 0,1 0 0,-1-1 0,1 1 0,-1 0 0,0 0 0,1 0 0,-1 0 1,1 0-1,-1 0 0,0 0 0,1 0 0,-1 0 0,1 1 0,-1-1 0,0 0 0,-1 1-72,-3-1 338,0 2-1,0-1 1,1 0 0,-1 1-1,0 0 1,1 0 0,0 1-1,-1-1 1,1 1 0,0 0 0,0 0-1,0 0 1,-4 6 0,-12 13 957,1 2 1,1 0 0,-16 29-1,23-34-764,2 0 0,0 0 0,1 1 1,0 1-1,-5 26 0,12-37-453,0-1 1,0 0 0,1 1-1,0-1 1,1 0 0,0 1 0,0-1-1,1 0 1,1 0 0,-1 0-1,1 0 1,1 0 0,0 0-1,0-1 1,0 0 0,1 0 0,0 0-1,1 0 1,0-1 0,0 0-1,8 6 1,-5-4-504,1 0 0,0-1 0,1 0 1,0-1-1,0-1 0,17 9 0,-17-11-739,0 0 0,0-1 0,0 0 1,0 0-1,0-1 0,1 0 0,14-1 0,7-1-1643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52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 7040,'-1'0'68,"1"-1"1,0 1 0,0 0 0,0 0-1,0-1 1,0 1 0,0 0-1,0-1 1,0 1 0,0 0 0,0 0-1,0-1 1,0 1 0,0 0-1,0-1 1,0 1 0,0 0 0,0 0-1,0-1 1,0 1 0,0 0-1,0 0 1,0-1 0,1 1 0,-1 0-1,0 0 1,0-1 0,0 1-1,0 0 1,1 0 0,-1 0-1,0-1 1,0 1 0,0 0 0,1 0-1,-1 0 1,0 0 0,0 0-1,1-1 1,-1 1 0,0 0 0,0 0-1,1 0 1,-1 0 0,0 0-1,1 0 1,-1 0 0,0 0 0,0 0-1,1 0 1,-1 0 0,0 0-1,1 0 1,-1 0 0,0 0 0,1 1-1,1-1 191,0 0 0,1 1 0,-1-1-1,0 1 1,1 0 0,3 1 0,9 7 749,-1 1 0,0 0 0,0 1-1,19 19 1,-8-3 113,-1 0 0,-1 2 0,22 37-1,48 100 1987,-86-151-2871,0-1 1,-1 1-1,-1 1 1,0-1 0,3 24-1,-7-31-163,0 1 0,-1-1 0,0 0 0,0 1 0,-1-1 0,0 0 0,0 0 0,-1 1 0,0-1 0,-1 0 0,0-1 0,-5 11-1,2-7-71,-1 0 0,0 0 0,-1-1-1,-1 0 1,1 0 0,-2-1 0,1 0-1,-14 9 1,9-8-1331,-1 0 0,-30 14 0,16-7-756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55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6 175 4736,'-6'-1'2501,"10"-2"462,-2-6 3786,5-4 329,9-5-4901,-10 12-1987,2 0 0,-1 0 0,14-8 1,6 0-46,1 2 0,1 0 0,0 3 0,1 0 0,36-6 0,157-12 334,-196 26-483,29 3 0,-8 0 6,-29 0 176,-17-2-264,0 1 1,0-1-1,0 1 1,0-1-1,0 0 1,0 0 0,0 0-1,0 0 1,3-1-1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55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92 6048,'-18'-9'11199,"18"9"-10939,0-1 0,0 1 0,0-1 0,1 1 0,-1-1 0,0 1 0,1 0 0,-1-1 0,0 1 0,1-1-1,-1 1 1,0 0 0,1-1 0,-1 1 0,1 0 0,-1-1 0,1 1 0,-1 0 0,1 0 0,-1 0-1,1-1 1,-1 1 0,1 0 0,0 0 0,17-5 1476,-10 4-908,11-4-107,-1 2 1,1 1 0,20-1-1,-8 1-290,104-4 200,21-2-292,51-8-792,-192 14-1356,24-6 0,-7-3-6439,-19 9 4627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07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 4480,'0'-12'12105,"4"26"-9005,5 29-2066,-5 21 877,6 46-248,2-5-821,-3 149 1,-11-230-672,-2-14-1716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07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10 6560,'-15'-4'2117,"7"8"4768,14-4-4090,110 1 3044,103-2-3166,-158-2-2576,62-2 3,-104 7-149,-15-2-299,-1 0 0,1 1 1,0-1-1,-1 0 0,1-1 0,-1 1 1,1-1-1,6-1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08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15 6656,'-44'-3'2800,"24"3"1962,34 1-100,2 1-3287,133-3 3482,77-4-2402,-175 2-2379,-22 0-103,44 3-1,-72 0 9,32 1-1638,-13-4-7034,-15 2 5806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0:41.93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1112 32 3552,'-5'-3'948,"0"-5"-67,4 6-735,-1 1-1,1-1 1,-1 1 0,0-1-1,0 1 1,0 0 0,0 0-1,0 0 1,0 0 0,0 0-1,0 1 1,0-1 0,0 1-1,-4-1 1,-32-3 1050,10 3-745,0 3 0,-1 0-1,-26 6 1,-71 25 1277,91-25-1538,0 2 0,1 1 0,0 2-1,-39 20 1,-160 88 546,148-66-528,78-51-146,0 0-1,1 1 1,-1 0 0,1 0-1,0 0 1,1 0-1,-1 1 1,1 0-1,0 1 1,-4 6 0,7-10-44,0-1 0,0 1 0,0-1 0,0 0 0,-1 1 0,1-1 0,-3 2 1,2-2-2,0 0 0,1 0 1,0 0-1,-1 0 0,1 1 1,-3 3-1,3-4 24,1 0-1,-1 0 0,1-1 1,-1 1-1,0-1 0,1 1 1,-5 1-1,-10 10-309,9-7 256,6-5 9,0 0 0,-1 0 0,1 0-1,0 0 1,0 0 0,0 0 0,0 0 0,0 1 0,0-1 0,0 0-1,0 0 1,1 1 0,-1-1 0,0 2 0,-1 1 53,0 0-1,0-1 1,0 1 0,-1-1 0,1 0-1,-6 5 1,-6 9 15,4 0 103,8-13-140,0 0 0,0-1 0,0 1 0,0-1 0,-1 0 1,1 1-1,-1-1 0,-4 4 0,6-7-22,0 7-274,2-5 213,3 2 40,-4-3 5,1-1 0,-1 1 0,1 0 0,-1 0 0,0 0 1,1 0-1,-1 0 0,0 1 0,0-1 0,1 0 0,-1 0 0,0 0 0,0 0 1,-1 2-1,3 12 46,2-6-22,-3-9-12,0 1 0,-1 0 1,1 0-1,-1 1 0,0-1 0,1 0 0,-1 0 0,0 0 0,1 0 0,-1 0 0,0 2 1,2 8-2,-1-9 0,0-1 0,-1 1 0,1 0 0,-1 0 0,1 0 0,-1 0 0,0-1 0,0 1 0,0 3 0,0-3-1,1 1 1,-1-1 0,1 0 0,0 1 0,-1-1-1,1 0 1,0 0 0,0 0 0,0 0 0,1 0-1,-1 0 1,0 0 0,3 2 0,-3-3 1,1 1 0,-1 0 0,0 0 0,1 0 0,-1 0 0,0 0 0,0 0-1,0 0 1,0 1 0,-1-1 0,1 0 0,-1 0 0,1 3 0,1-2 47,-2-3-44,1 1-1,0-1 0,-1 0 1,1 1-1,-1-1 0,1 1 1,0-1-1,-1 1 1,1-1-1,-1 1 0,0-1 1,1 1-1,-1-1 0,1 1 1,-1 0-1,0-1 0,1 1 1,-1 0-1,0-1 1,0 1-1,1 0 0,-1 0 1,0-1-1,0 1 0,0 0 1,0 1-1,0-2-1,0 0-1,0 0 1,0 0-1,0 1 1,0-1-1,0 0 1,0 0-1,0 0 1,0 0-1,0 1 1,0-1-1,0 0 1,0 0-1,0 0 1,0 0-1,0 1 1,0-1-1,0 0 1,0 0-1,0 0 1,0 0-1,0 0 1,1 1-1,-1-1 1,0 0-1,0 0 1,0 0-1,0 0 1,0 0-1,0 0 1,1 0-1,-1 0 1,0 1-1,0-1 1,0 0-1,0 0 1,1 0-1,-1 0 1,0 1-11,0-1-1,0 1 1,0 0 0,1-1 0,-1 1 0,0 0 0,0 0 0,1-1 0,-1 1 0,0-1 0,1 1 0,-1 0 0,0-1 0,1 1 0,-1-1 0,1 1 0,0 0 0,10 11 22,12 3 174,-21-14-138,1 1 0,-1-1 1,0 0-1,0 0 0,0-1 0,1 1 0,-1 0 1,0-1-1,1 1 0,-1-1 0,1 0 1,4 0-1,-6 0 73,0 0-98,-1 0 0,1 0 0,-1 0 0,1 0 0,-1 0 0,1 0 0,-1 0 0,1 0 0,-1 0 0,1 0 0,-1 0 0,0 0 0,1 0-1,-1-1 1,1 1 0,-1 0 0,1 0 0,-1 0 0,0-1 0,1 1 0,-1 0 0,0-1 0,1 1 0,-1 0 0,0-1 0,1 1 0,-1 0-1,0-1 1,0 1 0,1-1 0,-1 1 0,0 0 0,0-1 0,0 1 0,0-1 0,1 0 0,-2-10 178,-1 0-1,0 0 1,-1 0 0,0 1 0,0-1 0,-1 1 0,-8-16-1,0 1-397,11 22 174,-1 1-1,1-1 0,-1 1 0,0 0 0,0 0 0,0 0 0,0 0 1,0 0-1,0 0 0,-1 0 0,1 1 0,0-1 0,-1 1 0,-5-3 0,4 2 57,0 0-1,0 0 0,0 0 0,1-1 0,-5-3 0,5 3-68,-6-5-268,9 8 296,0 0 1,0 0-1,0 0 1,0 0-1,0 1 0,1-1 1,-1 0-1,0 0 0,0 0 1,0 0-1,0 0 1,0 0-1,0 0 0,1 0 1,-1 0-1,0 0 0,0 0 1,0 0-1,0-1 0,0 1 1,0 0-1,0 0 1,1 0-1,-1 0 0,0 0 1,0 0-1,0 0 0,0 0 1,0 0-1,0 0 0,0 0 1,0 0-1,0 0 1,0-1-1,1 1 0,-1 0 1,0 0-1,0 0 0,0 0 1,0 0-1,0 0 1,0 0-1,0-1 0,0 1 1,0 0-1,0 0 0,0 0 1,0 0-1,0 0 0,0 0 1,0-1-1,0 1 1,0 0-1,0 0 0,0 0 1,0 0-1,0 0 0,0 0 1,0 0-1,0-1 1,0 1-1,-1 0 0,1 0 1,0 0-1,0 0 0,0 0 1,0 0-1,-1 0-14,-2-3 35,2 2 14,1 0-49,-1 1 0,1 0 0,-1-1-1,0 1 1,1 0 0,-1 0-1,1 0 1,-1 0 0,0 0-1,1 0 1,-1 0 0,1 0-1,-1 0 1,0 0 0,1 0-1,-1 0 1,1 0 10,-1 0 0,1 0 1,0 0-1,0 0 0,0 0 0,-1 0 0,1 0 0,0 0 1,0 0-1,0 0 0,0 1 0,-1-1 0,1 0 0,0 0 1,0 0-1,0 0 0,0 0 0,-1 0 0,1 0 0,0 1 1,0-1-1,0 0 0,0 0 0,0 0 0,0 0 0,0 1 1,0-1-1,0 0 0,-1 0 0,1 0 0,0 0 0,0 1 1,0-1-1,0 0 0,0 0 0,0 0 0,0 1 0,0-1 1,0 0-1,0 0 0,0 0 0,0 1 0,1-1 0,-1 0 1,0 0-1,0 0 0,0 0 0,0 1 0,0-1 0,0 0 1,0 0-1,0 0 0,1 0 0,-1 0 0,0 1 0,0-1 0,0 0 1,0 0-1,0 0 0,1 0 0,-1 0 0,0 0 0,0 0 1,1 0-1,1 3-23,-1-1 1,1 1-1,0 0 1,-1-1-1,1 1 1,-1 0-1,0 0 1,0 0-1,0 0 1,0 0-1,-1 0 1,1 0-1,0 6 1,4-7 238,-3-1 220,-4-1-133,2-1-186,0 0 1,0 0-1,-1 0 0,1 0 0,0 0 0,-1 0 1,1 1-1,0-1 0,-1 0 0,0 0 1,0-1-1,-6-11 84,6 11-196,0 0 0,0 0 1,0 0-1,0 0 0,0 1 1,-1-1-1,1 0 0,-2-1 0,-14-13-778,16 15 656,-6 1 118,8-2-43,4 6-964,-5-4 1034,0 0 1,1 0-1,-1 1 0,0-1 0,0 0 0,0 1 0,0-1 1,0 0-1,0 0 0,0 1 0,0-1 0,0 0 1,0 1-1,0-1 0,0 0 0,0 0 0,0 1 0,0-1 1,0 0-1,0 0 0,0 1 0,0-1 0,-1 0 1,1 1-1,0-1 0,0 0 0,0 0 0,0 1 0,-1-1 1,1 0-1,0 0 0,0 0 0,0 1 0,-1-1 1,1 0-1,0 0 0,0 0 0,-1 0 0,1 0 1,0 1-1,0-1 0,-1 0 0,1 0 0,0 0 0,-1 0 1,1 0-1,0 0 0,0 0 0,-1 0 0,1 0 1,2 5-850,1-2 735,0 1 0,0-1 0,0 0 0,6 5 0,11 11-73,-17-15 149,1-1-1,0 1 1,-1-1 0,7 4-1,12 12-52,28 29 298,-47-45-217,1 1 0,-1-1 0,1 1 0,0-1 0,0 0 0,0-1 0,0 1 0,0-1 0,1 1 0,-1-1 0,1-1 0,0 1 0,-1-1 0,1 1 0,9 0 0,-1-2 188,20-1-2204,-13-3 735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09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38 2656,'-3'-38'16164,"0"45"-15267,-1 13 335,1 1 0,1 0 0,0 28 0,7 62-214,18 91-101,-21-189-890,11 75 133,-12-62-778,-1-26 311,-1 0 0,1 1 0,0-1 0,0 1 0,0-1 0,0 0 0,-1 1 0,1-1 0,-4 3-3071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09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81 6400,'-58'-15'3642,"47"16"4081,33 0-4150,48-5-698,180-21-235,139-1-1825,-120 13-1406,-233 13-1476,-15 1-2277,-16-1 2205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10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33 226 3328,'-19'0'1061,"19"0"-970,-1 0 0,1 0 0,-1 0 0,1 0 0,-1 0 0,1 0-1,-1 0 1,1 0 0,0 0 0,-1 0 0,1 0 0,-1 0 0,1 0 0,-1 0 0,1 1 0,-1-1-1,1 0 1,0 0 0,-1 0 0,1 1 0,0-1 0,-1 0 0,1 1 0,0-1 0,-1 0-1,1 1 1,0-1 0,-1 0 0,1 1 0,0-1 0,0 1 0,0-1 0,-1 0 0,1 1 0,0-1-1,0 1 1,0-1 0,0 1 0,0-1 0,0 1 0,0-1 0,1 3 2427,4-3 1205,4 0-3019,0-1 0,-1-1 0,1 0 0,-1 0 1,0 0-1,1-1 0,-1 0 0,0-1 0,-1 0 1,15-9-1,-10 5-524,-1 0 0,-1-1 0,1-1 1,-1 1-1,-1-1 0,9-12 0,1-7-44,-11 17 109,0 1-1,18-20 1,-26 31-238,0-1 1,0 1-1,0 0 0,0 0 1,0 0-1,0 0 1,1 0-1,-1 0 1,0 0-1,0 0 1,0-1-1,0 1 1,0 0-1,0 0 0,0 0 1,1 0-1,-1 0 1,0 0-1,0 0 1,0 0-1,0 0 1,0 0-1,1 0 1,-1 0-1,0 0 1,0 0-1,0 0 0,0 0 1,0 0-1,0 0 1,1 0-1,-1 0 1,0 0-1,0 0 1,0 0-1,0 0 1,0 0-1,1 0 0,-1 1 1,0-1-1,0 0 1,0 0-1,0 0 1,0 0-1,0 0 1,0 0-1,0 0 1,0 0-1,1 1 1,-1-1-1,0 0 0,2 13 282,-1 25 121,-1-28-275,3 71 676,16 100-1,-9-118-517,19 64-1,-21-100-121,2 0 0,0-1 0,1 0 0,27 44 0,-34-65-98,0 1-1,0-1 1,0 0-1,8 6 1,-11-10-58,0 0-1,0 0 1,0 0-1,0 0 1,0 0-1,1 0 1,-1-1-1,0 1 1,0 0 0,1-1-1,-1 0 1,1 1-1,-1-1 1,0 0-1,1 1 1,-1-1-1,1 0 1,-1 0 0,1 0-1,-1 0 1,1 0-1,-1-1 1,1 1-1,-1 0 1,2-1-1,0-1-4,0-1-1,0 1 1,0 0 0,0-1-1,-1 0 1,1 1-1,-1-1 1,0 0-1,0 0 1,0 0-1,0-1 1,-1 1-1,2-4 1,7-26-250,-2-1 0,8-65 0,-12 66-11,3-17 109,-3-1-1,-2 0 1,-2 1-1,-3-1 1,-2 0-1,-11-49 1,4 39 62,12 60 85,0 0 0,0-1 0,0 1 0,1 0-1,-1 0 1,0-1 0,0 1 0,1 0 0,-1 0 0,1 0 0,-1-1 0,1 1 0,-1 0 0,1 0 0,0 0 0,0 0 0,-1 0-1,1 0 1,0 0 0,0 0 0,0 0 0,0 1 0,0-1 0,0 0 0,0 1 0,0-1 0,1 0 0,-1 1 0,2-1-1,4-2 81,1 0-1,0 1 1,10-2-1,-17 3-68,48-6 341,66-2-1,-65 6-173,61-1 185,164 14 0,-217-7-342,-30-2 4,39 6-1,-48-6-441,-18-1 211,0 0 0,-1 0 0,1 0 0,-1 0 0,1 0 0,-1 0 0,1 0 0,-1-1 0,1 1 1,0 0-1,-1 0 0,1 0 0,-1-1 0,1 1 0,-1 0 0,1 0 0,-1-1 0,0 1 0,1 0 0,-1-1 0,1 1 0,0-1 0,-3 0-703,2 1 678,0 0 0,0 0 0,-1 0 0,1-1 0,0 1 0,-1 0 0,1 0 0,0 0 0,0 0 0,-1 0 0,1 0 0,0 0 0,-1 0 0,1 0 0,0 0 1,-1 0-1,1 1 0,0-1 0,0 0 0,-1 0 0,1 0 0,0 0 0,-1 0 0,0 1-678,-11 5-3577,-1 5 1367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11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381 6 8384,'-1'0'335,"1"-1"0,-1 1 1,0-1-1,1 1 0,-1-1 0,0 1 1,1-1-1,-1 1 0,0 0 1,0-1-1,0 1 0,1 0 0,-1 0 1,0 0-1,0 0 0,0 0 1,1-1-1,-1 1 0,0 1 0,0-1 1,0 0-1,1 0 0,-1 0 1,0 0-1,0 1 0,0-1 0,-25 10 2880,20-7-2987,-11 4 371,1 1 0,0 0 0,1 1 0,0 1 0,1 0 0,0 1 0,0 1 0,1 0 0,-13 16 0,8-6-158,2 0 0,0 1 0,-11 25 1,-33 83 454,54-115-824,1-1 1,0 2 0,1-1-1,0 1 1,1-1 0,1 1-1,1 20 1,1-29-35,0-1 1,1 0 0,0 0-1,1 1 1,0-1 0,0 0 0,0 0-1,1-1 1,0 1 0,0 0-1,1-1 1,-1 0 0,2 0-1,-1 0 1,1 0 0,-1-1-1,2 0 1,-1 0 0,7 5-1,-9-7-26,0-1 0,0 0-1,0 0 1,1 0 0,-1 0 0,1-1-1,0 0 1,-1 1 0,1-1-1,0 0 1,0-1 0,0 1 0,-1-1-1,1 0 1,0 0 0,0 0-1,0 0 1,0 0 0,0-1-1,0 0 1,-1 0 0,1 0 0,0 0-1,6-4 1,-7 3-30,1 0 0,0-1 0,-1 1 0,1-1 0,-1 0 1,0 0-1,0-1 0,0 1 0,0-1 0,0 1 0,-1-1 0,0 0 0,0 0 0,0 0 0,0 0 0,-1 0 1,1-1-1,-1 1 0,0 0 0,0-1 0,0-4 0,-1 0-47,0 0 1,0 1-1,-1-1 0,-2-11 1,3 16 43,-1 1 1,0-1-1,0 1 0,0-1 0,-1 1 1,1 0-1,-1-1 0,0 1 1,1 0-1,-2 0 0,1 0 1,-3-3-1,4 5 10,0 1 0,0-1-1,0 0 1,0 1 0,0-1 0,0 0-1,0 1 1,0-1 0,-1 1 0,1 0 0,0-1-1,0 1 1,0 0 0,-1 0 0,1 0-1,0 0 1,0 0 0,-1 0 0,-1 0-1,1 1-12,-1-1 0,1 1-1,0 0 1,-1 0-1,1 0 1,0 1 0,0-1-1,0 0 1,-3 2-1,-1 4-190,-1-1 1,1 1-1,-12 14 0,8-7-843,2-4-210,1 1 0,-8 13 0,13-19-261,0 0 0,0 0 0,0 0 1,-2 10-1,4-14 1249,0 0 0,0 0-1,0 0 1,0 0 0,0-1 0,0 1 0,0 0 0,0 0 0,0 0 0,0 0 0,0 0-1,0 0 1,1 0 0,-1 0-59,1-1 0,-1 1-1,0-1 1,1 1-1,-1-1 1,1 0 0,-1 1-1,1-1 1,-1 1 0,1-1-1,-1 0 1,1 0 0,-1 1-1,1-1 1,-1 0 0,1 1-1,16 2-3734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13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549 12 5408,'2'-10'5748,"-2"10"-5657,0 0 0,0 0 0,0 0 0,0 0 0,0 0-1,0 0 1,0-1 0,-1 1 0,1 0 0,0 0 0,0 0 0,0 0 0,0 0 0,0 0 0,-1 0 0,1 0 0,0 0 0,0 0 0,0 0 0,0 0 0,0 0 0,-1 0-1,1 0 1,0 0 0,0 0 0,0 0 0,0 0 0,0 0 0,-1 0 0,1 0 0,0 0 0,0 0 0,0 1 0,0-1 0,0 0 0,-19 13 2520,14-9-1903,-3 2 2,0 1 0,-11 11 0,4-2 24,-213 231 4055,133-129-3871,78-93-721,1 1 0,1 0 0,-13 31 1,12-14 27,2 1 1,2 0 0,2 0 0,2 1-1,-3 55 1,9-70-131,2 0 1,1 0-1,1-1 0,1 1 1,2-1-1,1 1 0,16 46 1,0-19 119,48 87 1,46 48-365,-100-169-246,27 33 0,-37-49-189,0-1 0,1 1 0,0-1 0,0 0-1,1-1 1,0 0 0,-1 0 0,12 5 0,9-1-1662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13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10400,'2'1'4946,"-1"-1"-4573,0 1 0,0 0 0,0 0 0,0-1 1,0 1-1,0 0 0,0 0 0,0 0 0,-1 0 0,1 1 0,1 1 0,4 14 1223,0 0-1,4 22 0,6 76-78,-13-95-1174,16 179 585,15 106-881,-31-286-412,3 17-2367,-5-14-2474,-17-36-4938,6-11 6187,5-3 1413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13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17 205 3904,'-6'-15'480,"4"9"-227,1 0 0,-1 0-1,1 0 1,-1-9 0,1 9 305,0-1 0,0 1 0,1-1 0,0 1 0,1-1 0,0 1 0,0-1 0,0 1 0,0-1 0,5-8 0,-3 10-209,0 0 0,1 0-1,0 0 1,0 1-1,0-1 1,1 1 0,-1 0-1,1 1 1,0-1-1,0 1 1,1 0 0,-1 0-1,0 1 1,1-1 0,0 1-1,0 1 1,-1-1-1,12-1 1,0 1 189,-1 1 0,1 0-1,0 1 1,0 1 0,29 5 0,-28-3-17,1 2 0,-1 0 0,1 1 0,26 13 0,-33-12-277,0-1 0,0 2 1,0-1-1,-1 2 0,-1-1 1,0 2-1,14 14 1,-13-10 17,-2 0 1,0 1 0,0 0-1,12 31 1,16 69 978,-28-81-939,-1 0 0,-2 0 0,-1 0 0,-2 1 0,-1-1 0,-5 52 0,1-70-238,0 0 0,-1-1 1,-1 1-1,-1-1 0,0 0 0,-15 28 0,15-33-88,-2 0-1,1-1 1,-1 0-1,0 0 1,-1-1-1,0 0 1,-1 0-1,1-1 0,-1 0 1,-17 10-1,13-10-397,1-1-1,-1-1 1,1 0-1,-1-1 0,-1 0 1,1-1-1,-1 0 0,1-1 1,-1-1-1,-14 0 1,13-1-1569,-1-1 0,1-1 1,-1-1-1,-28-8 0,15 2-1427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16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84 4480,'2'-7'5785,"-1"7"-5620,12-11 4010,22-12-145,-32 21-3850,3-2 214,7-4 615,21-10 0,-31 16-859,1 0-1,-1 1 1,1 0 0,0 0-1,-1 0 1,1 0 0,0 0-1,0 1 1,0 0 0,-1 0 0,9 1-1,-10-1-43,1 1 0,-1 1 0,1-1-1,-1 0 1,0 1 0,1-1 0,-1 1-1,0-1 1,0 1 0,0 0 0,0 0-1,0 0 1,-1 0 0,1 1 0,0-1 0,-1 0-1,0 1 1,0-1 0,1 1 0,-1-1-1,-1 1 1,1-1 0,0 4 0,3 8 417,-2 1 0,3 28 1,-5-42-505,1 24 306,1 4 57,0-1-1,10 41 0,-10-60-352,1 0-1,0-1 0,0 1 0,1-1 1,0 0-1,0 0 0,1 0 0,0-1 0,1 1 1,0-1-1,12 12 0,-12-14-92,0 0-1,0 0 1,1-1-1,-1 1 1,1-1-1,0-1 0,1 0 1,-1 0-1,0 0 1,1 0-1,14 1 1,-13-3-678,0 0 0,1-1 0,-1 0 0,0-1 0,0 0 0,10-2 0,9-5-4068,3 0 1509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17.2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599 6 7040,'-4'-1'720,"2"0"-361,0 1 0,0-1 0,1 0 0,-1 1 0,0 0 0,0-1 0,0 1 1,0 0-1,1 0 0,-1 0 0,0 0 0,0 0 0,0 1 0,-3 0 0,-25 17 2804,10-6-1936,-1 1-1,-30 26 1,-101 113 2463,101-94-3019,-135 140-152,161-173-1614,3 0-3746,17-18 254,5 1 1505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17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44 8064,'-26'3'17660,"39"-3"-15971,9-1-1182,0-1 0,0-2 0,20-5 1,28-5-292,-26 8-191,-13 1 93,44 0 0,-72 5-103,17 2-105,-20-2 92,1 0 1,-1 0 0,0 0 0,0 0-1,0 0 1,0 0 0,1 0-1,-1 0 1,0 0 0,0 1 0,0-1-1,0 0 1,0 0 0,1 0 0,-1 0-1,0 0 1,0 1 0,0-1-1,0 0 1,0 0 0,0 0 0,0 0-1,0 1 1,0-1 0,0 0 0,0 0-1,0 0 1,1 0 0,-1 1-1,0-1 1,-7 9 356,-54 43-171,-14 12-83,35-21-53,1 3-1,3 0 0,1 3 0,-50 94 0,78-131 43,5-10-76,1 0 0,0 0 0,-1 0-1,1 0 1,0 0 0,0 0 0,0 1 0,1-1 0,-2 3-1,21-4 335,-2-2-181,0-1-1,-1 0 0,24-8 0,1 1-248,47-6 104,-21 5-6649,-55 7 2308,0 7 1371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0:49.6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49 544 2656,'38'-56'12413,"-38"56"-12400,8 2 89,0 0 0,1-1 0,9 0-1,1 0 52,130 1 320,-84-3-460,333-15 418,-5 0 44,-198 10-312,-1-1-337,-159 7 184,273 4 7,-250-3 78,31 3-57,127 2-99,-92-5 325,88 3-157,-117 1 1957,-95-8-2021,0-1 1,-1 1-1,0 0 1,1 0-1,-1 0 1,0-1-1,-1 1 1,1 0-1,-1 0 1,-1-3-1,-8-17 129,3 3-143,-2 0 0,0 0 0,-1 0 0,-1 1 0,0 1 0,-29-31 0,31 39-48,-1 0 0,0 0-1,-1 1 1,0 1 0,0 0 0,-16-7 0,-83-31-162,-163-51 304,242 88-154,1 2-1,-1 1 1,0 2-1,-45-1 1,56 4 28,-71-2-66,-1 4-1,1 3 1,0 5 0,-106 24-1,108-15 71,-102 25 89,17 13-111,-109 27 394,38-49-432,116-20 337,26-1-444,85-6-70,18-6 180,-1 0 1,0 0-1,0 0 1,0 0-1,0-1 1,0 1-1,0-1 1,-4 1-1,6-1 45,-1 1 0,0-1-1,1 0 1,-1 0 0,0 1-1,1-1 1,-1 0 0,1 1 0,-1-1-1,1 1 1,-1-1 0,1 1-1,-1-1 1,1 1 0,-1 0-1,0 0-8,1-1 0,0 1-1,-1-1 1,1 1 0,-1-1-1,1 0 1,-1 1 0,1-1-1,-1 1 1,1-1-1,-1 0 1,1 1 0,-1-1-1,0 0 1,0 1 0,4 45-599,-3-41 644,0 1-1,1-1 1,-1 0-1,3 7 1,-3-11-42,0 1 1,1 0 0,-1 0-1,0-1 1,-1 1-1,1 0 1,0 0 0,0-1-1,-2 4 1,0 10-210,1-13 225,1 0 0,0 0 0,0 0 0,0 0 0,0 0 0,0 0-1,1 0 1,-1 0 0,1 0 0,-1-1 0,1 1 0,-1 0 0,1 0-1,0 0 1,0-1 0,0 1 0,0 0 0,0-1 0,1 1 0,-1-1-1,0 1 1,1-1 0,-1 0 0,0 0 0,1 0 0,0 1 0,3 0-1,3 3 29,0-1 0,1 0 0,0-1-1,-1 0 1,1 0 0,1-1 0,10 2-1,70 3 35,-51-5-21,631 7 92,-439-10 291,49-8-462,-65 1 190,100-4 185,39-7 121,-66 2-530,-252 14-556,-25 1-193,0 1 1,-1 1 0,1 0-1,0 0 1,17 4 0,29 13-5387,-19-15 1840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18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66 5888,'-37'11'10623,"42"-7"-9215,-1-4 1088,9 5-1440,5-5 224,11 0-768,10-12-160,1 4-224,15-12-224,3 8 32,5-8-2720,-4 7 1536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0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0 3392,'-5'1'12714,"3"17"-8162,-7 10-1825,0 5-1078,9-33-1649,-7 35 705,3 0 1,0 0-1,3 59 0,3-17-526,-3-43-4678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0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22 8736,'-37'-9'2810,"13"7"7135,32 1-8797,60-7 3351,35 6-2364,-79 2-1724,317 6 1227,-326-6-1656,0 2 1,28 5-1,-19-2-223,-24-5 47,1 0 0,0 0 0,0 0 0,-1 0 0,1 0 0,0 0 0,0 0 0,-1 0 0,1-1 0,0 1 0,0 0-1,-1 0 1,2-1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1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24 11552,'0'0'257,"-1"0"1,0 0-1,1 0 0,-1 0 1,1 0-1,-1 0 1,1 1-1,-1-1 1,1 0-1,-1 0 0,1 1 1,-1-1-1,1 0 1,-1 0-1,1 1 1,-1-1-1,1 1 1,-1 0-1,9 2 2324,24 0 545,-32-3-3122,275-7 7622,-212 2-7125,76-3-399,-133 7-499,0 1 0,-1-1 0,1 0 0,0 0 0,7-4-1,-2 2-1789,-4 1-1717,-2 5 1226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1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16 10208,'0'-2'614,"-1"1"1,0 0 0,0-1 0,0 1-1,0 0 1,0-1 0,0 1 0,0 0-1,0 0 1,-3-2 0,4 3-337,-1 0 0,0 1 0,1-1 0,-1 0 1,0 0-1,1 0 0,-1 0 0,1 1 0,-1-1 0,0 0 0,1 1 0,-1-1 1,1 0-1,-1 1 0,1-1 0,-1 1 0,1-1 0,-1 1 0,1-1 0,-1 1 1,1-1-1,0 1 0,-1-1 0,1 1 0,0 0 0,-1 0 0,-9 16 629,0 0 0,2 1 0,0 0-1,1 0 1,-8 29 0,8-16-550,1 0 0,-3 52 0,8-65-235,1-1 0,1 1 0,1 0 0,3 17 0,-2-24-238,-1-1 0,2 0 1,-1 0-1,1 0 0,1-1 0,-1 0 1,2 1-1,6 8 0,-10-16-236,-1 0 0,1 0 0,0 0 0,0-1 0,0 1 0,0-1 0,1 1 0,-1-1 0,4 2 0,-4-2-263,1 0-1,-1 0 1,0-1 0,0 1 0,1-1-1,-1 1 1,0-1 0,0 0 0,1 0-1,-1 0 1,0 0 0,1-1-1,-1 1 1,0 0 0,1-1 0,-1 0-1,0 1 1,4-3 0,12-14-5694,0-3 2101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1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35 9312,'-18'-12'4192,"14"4"-3616,4 5 800,9 3-864,-1-8-928,2 8 224,3-4-2624,6 8 1568,7-4-4320,11 3 3136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2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20 7392,'-11'-5'1036,"-2"-1"64,3-2 3286,16 21 730,0 15-2718,-5-22-1725,12 111 3805,-7 59-2128,-4-86-1771,-1 59 163,9 132-2972,-9-275 1956,0 6-7116,0-29-1276,0-17 3365,8-3 1792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2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19 110 8384,'-14'-26'2704,"13"24"-2477,0 1 1,1-1 0,-1 0-1,1 1 1,0-1 0,-1 1-1,1-1 1,0 0 0,0 1-1,0-1 1,0 0 0,0 1-1,0-1 1,0 0 0,1 1-1,-1-1 1,0 1 0,1-1-1,0 0 1,-1 1 0,1-1-1,0 1 1,0 0 0,0-1-1,0 1 1,0 0 0,0-1-1,0 1 1,2-2 0,2-2 621,-3 2-625,0 1 1,0 0-1,0-1 0,1 1 0,-1 0 0,1 0 0,-1 0 0,1 1 0,0-1 0,0 0 0,0 1 0,0 0 0,0 0 0,4-1 0,-2 1 29,0 0-1,1 1 1,-1-1 0,1 1-1,-1 1 1,1-1 0,8 2-1,5 3 302,-1 1 0,0 1 0,29 14 0,-42-19-413,51 25 680,-2 2 0,-2 2 1,71 55-1,-109-74-662,-1 0 0,0 1 0,0 1 0,-2 0 0,1 1 0,-2 0 0,0 0 0,-1 1 0,0 0 0,11 35 0,-8-16 74,-1 1 0,-3 1-1,6 48 1,-11-57-219,-1 0-1,-2 0 1,0 0 0,-2 0 0,-7 33 0,6-49-18,0 0 1,-1 0 0,0-1 0,-1 1-1,0-1 1,0 0 0,-2 0-1,1-1 1,-1 0 0,-1 0 0,0 0-1,-16 14 1,10-12-122,0-1 1,-1-1-1,0 0 0,-1-1 1,0-1-1,0 0 0,-1-1 1,0-1-1,0 0 0,-1-1 1,-22 3-1,21-6-1246,-1 0 0,1-2 0,0 0 0,-1-1 0,1 0 0,-27-7 0,36 6-33,1-1 0,-1 0 0,1 0 0,-1-1 0,1-1 0,1 1 0,-13-9 0,-15-14-3342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4.3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12 6304,'-12'-12'13254,"5"21"-9917,-5 15-2179,6-6-731,1 1 0,1 0 0,0 0 1,1 0-1,1 0 0,1 0 0,1 1 1,2 23-1,-2-42-413,0-1 0,0 1 0,1 0 0,-1 0 0,0 0 0,0-1 0,0 1-1,0 0 1,1 0 0,-1 0 0,0-1 0,1 1 0,-1 0 0,1-1 0,-1 1 0,0 0 0,1-1 0,0 1 0,-1 0 0,1-1 0,-1 1 0,1-1 0,0 1 0,-1-1 0,1 0 0,0 1 0,0-1 0,-1 1 0,1-1 0,0 0-1,0 0 1,-1 0 0,1 1 0,0-1 0,0 0 0,0 0 0,0 0 0,-1 0 0,1 0 0,0 0 0,0 0 0,0-1 0,-1 1 0,1 0 0,0 0 0,1-1 0,15-6-5,-1 0 0,0-2 0,0 1 0,-1-2 0,18-14 0,24-15-47,59-30 283,-114 68-236,0 0-1,-1 0 0,1 0 1,0 0-1,0 0 1,-1 0-1,1 0 1,0 1-1,0-1 1,0 1-1,0 0 0,0-1 1,0 1-1,0 0 1,0 0-1,0 0 1,0 1-1,0-1 0,0 0 1,0 1-1,0-1 1,0 1-1,0 0 1,0 0-1,0-1 1,2 3-1,-2-1 2,0-1 1,0 1-1,-1 0 1,1 0-1,0 1 1,-1-1-1,1 0 1,-1 1-1,0-1 1,0 0-1,0 1 1,0-1-1,0 1 1,0 0-1,-1-1 1,1 1-1,-1 0 0,0-1 1,0 5-1,-1 13 47,0-1 0,-2 1 0,-8 30 0,-23 59 137,-22 36 232,41-113-294,-2-1 0,-29 43-1,-28 18 13,60-78-124,0 0 0,-1 0 0,-32 21 0,43-32-121,0-1-1,-1 1 1,1-1-1,-1 0 1,0 0-1,0-1 1,0 1-1,-6 0 1,9-2 61,0 0 1,1 0-1,-1 0 1,0 0-1,0 0 1,0-1 0,0 1-1,0 0 1,1-1-1,-1 0 1,0 1-1,0-1 1,1 0-1,-1 0 1,0 0-1,1 0 1,-1 0 0,1 0-1,-1 0 1,1-1-1,0 1 1,0 0-1,-1-1 1,1 1-1,0-1 1,-1-2-1,0 0 36,0 0-1,0-1 1,0 1-1,1-1 1,-1 1-1,1-1 1,0 0-1,0 1 1,1-1-1,0 0 1,0 0-1,0 0 1,0 1-1,1-1 1,-1 0-1,1 0 1,0 1-1,1-1 1,-1 1-1,1-1 1,0 1-1,0-1 1,1 1-1,-1 0 0,1 0 1,3-3-1,0-2 114,1 1 0,1 1 0,-1 0 0,1 0 0,1 0-1,-1 1 1,1 0 0,0 1 0,0 0 0,1 0 0,11-4-1,15-1 35,0 2-1,70-7 0,-43 11-1162,-21 4-3861,-20 0-44,-5 0 1879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5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52 7712,'-9'-12'21637,"22"16"-20304,-6-3-1184,-1 1 1,0-1-1,1-1 1,-1 1-1,1-1 0,0 0 1,10-2-1,0 1-70,138-16 270,-80 7-186,-25 3-151,36-4-109,-74 10 115,0 1-1,0 0 1,0 1 0,-1 1 0,13 2 0,-23-4-13,0 0 1,0 0 0,0 1 0,0-1 0,0 0-1,0 1 1,0-1 0,0 1 0,0-1-1,0 1 1,-1 0 0,1-1 0,0 1-1,0 0 1,0 1 0,0-2-4,-1 1 0,0-1 0,0 1 0,0-1 0,1 1 0,-1-1-1,0 1 1,0 0 0,0-1 0,0 1 0,0-1 0,0 1 0,0 0 0,0-1 0,0 1 0,0-1 0,0 1 0,-1 0 0,1 0-1,-2 3 1,0-1 0,0 1 0,-1-1-1,1 0 1,-1 1 0,-3 2 0,2-1 4,-5 4-7,-1 1 0,0-2 0,0 1 0,-16 9 0,-52 25-70,31-17 24,34-18 46,-28 14-1,-37 29 0,66-41 2,0-1 0,1 2 0,0-1 0,0 2 0,1-1 0,1 1 0,-10 16 0,17-24 0,0 0 0,0 0 0,1 0 0,-1 0 0,1 0 0,0 0 0,-1 6 0,2-9 0,-1 0 0,1 0 0,0 0 0,0 0 0,0 0 0,0 0 0,1 0 0,-1 0 0,0 0 0,0 0 0,1 0 0,-1 0 0,0 0 0,1 0 0,-1-1 0,1 1 0,-1 0 0,1 0 0,-1 0 0,1-1 0,0 1 0,-1 0 0,1 0 0,0-1 0,-1 1 0,1-1 0,0 1 0,0-1 0,0 1 0,0-1 0,0 1 0,0-1 0,-1 0 0,1 0 0,0 1 0,0-1 0,0 0 0,0 0 0,2 0 0,8 1 13,1-1 0,0-1 0,-1 0 0,19-4 0,47-15-490,-56 14-34,80-27-5165,-36 6-6754,-52 21 8964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1:04.68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220 25 1312,'-1'0'64,"0"-1"1,0 0-1,0 1 1,0-1 0,0 1-1,0-1 1,0 1-1,0-1 1,0 1-1,0 0 1,0-1-1,0 1 1,0 0-1,0 0 1,0 0-1,0 0 1,-1 0-1,-28 1 225,-8 4 6373,30 7-6652,7-11 9,0 0-1,1 0 0,-1 0 0,0 0 0,1 0 1,-1 1-1,1-1 0,-1 0 0,1 0 1,0 0-1,0 1 0,-1-1 0,1 0 0,0 0 1,0 1-1,0-1 0,0 0 0,0 1 1,1-1-1,-1 0 0,0 0 0,0 0 0,1 1 1,-1-1-1,1 0 0,-1 0 0,1 0 1,0 0-1,-1 0 0,1 0 0,0 0 0,0 0 1,0 0-1,0 0 0,0 0 0,0 0 1,0 0-1,1 0 0,1 1 3,0-1 0,0 1-1,1-1 1,-1 0 0,0 0 0,1 0 0,-1 0 0,0-1-1,1 0 1,-1 1 0,1-1 0,5-1 0,0-1 93,0 0 1,0-1-1,10-3 1,7-4 269,-25 10-350,1 0 0,-1-1 0,0 1 0,0 0 0,1-1-1,-1 0 1,0 1 0,0-1 0,0 0 0,0 0 0,0 1 0,0-1-1,0 0 1,0 0 0,0 0 0,0 0 0,0 0 0,0-1 0,-1 1-1,1 0 1,0 0 0,0-2 0,-2 3-24,0-1 0,1 1 0,-1-1-1,1 1 1,-1 0 0,0-1 0,0 1 0,1 0 0,-1 0 0,0 0-1,1-1 1,-1 1 0,0 0 0,0 0 0,1 0 0,-1 0 0,0 0-1,0 0 1,-1 1 0,-10-2 44,-3-1 39,0 1 1,0 0 0,-20 1-1,12 0-14,-31 5 412,51-5-478,0 0 0,-1 1 0,1-1 1,-1 1-1,1-1 0,0 1 1,0 0-1,-1 0 0,1 1 0,0-1 1,0 1-1,0-1 0,-3 3 0,5-3-26,0 0 0,0 1 0,0-1 0,0 0 0,0 0 0,0 0 0,0 1-1,0-1 1,0 0 0,1 1 0,-1-1 0,0 1 0,1-1 0,-1 1 0,1-1-1,0 1 1,0-1 0,-1 1 0,1 0 0,0-1 0,0 1 0,1-1-1,-1 1 1,0-1 0,0 1 0,1-1 0,-1 1 0,1-1 0,0 3 0,4 7 27,1 0 0,0 0 0,1 0 0,0 0 0,1-1 0,0-1 0,17 17 0,-21-23 22,0 1 0,0-1 0,0 0-1,1 0 1,-1 0 0,1-1 0,0 0 0,0 0 0,0 0 0,0 0 0,9 1 0,-10-3-12,1 0 1,-1 0-1,1 0 0,-1 0 0,1-1 0,-1 0 1,1 0-1,-1 0 0,0 0 0,0-1 0,1 0 1,-1 1-1,0-2 0,4-2 0,0 0 45,-1 0-1,0 0 1,-1-1-1,10-10 1,-13 13 0,0-1 1,0 0 0,0 0 0,-1 0-1,0 0 1,1-1 0,-1 1 0,-1 0-1,3-9 1,-1 3 14,-2 8-80,-1 1 0,1 0 0,-1-1 0,1 1 0,-1 0 0,0-1 0,1 1 0,-1-1 0,0 1 0,0-1 0,0 1 0,0 0 0,0-1 0,-1 1 0,1-1 0,0 1 0,0-1 0,-1 1 0,1 0 0,-1-1 0,0 1 0,1 0 0,-1 0 0,0-1 0,0 1 0,-1-1 0,-2-2 6,0 1 1,-1 0-1,0 0 0,1 0 0,-1 0 0,0 1 1,-1 0-1,1 0 0,0 0 0,-1 1 0,-6-2 1,1 1-54,1 1 0,0 0 1,0 1-1,-1 0 0,-15 3 1,20-2-2,1 1 0,0 0 0,0 0 0,-1 1 1,1-1-1,1 1 0,-1 1 0,0-1 0,1 0 0,0 1 1,-1 0-1,1 0 0,1 0 0,-1 1 0,1-1 0,0 1 0,-4 7 1,5-10 34,1 1 1,0-1 0,0 0 0,0 1-1,0-1 1,1 1 0,-1-1 0,1 1 0,0-1-1,-1 1 1,1 0 0,0-1 0,0 1-1,1-1 1,-1 1 0,0-1 0,2 5 0,0-3 7,-1-1 0,1 0 1,0 0-1,0 0 0,0 0 1,0 0-1,0 0 0,1-1 1,-1 1-1,1-1 0,5 4 1,-3-2 23,1-1 0,0 0 0,0 1 0,0-2 0,1 1 0,-1-1 0,1 0 0,0 0 0,-1-1 0,1 0 0,0 0 0,11 0 1,-11-2 19,0 1 0,0-1 0,0 0 1,0-1-1,0 0 0,0 0 0,-1 0 1,1-1-1,-1 0 0,1 0 0,-1 0 1,0-1-1,-1 0 0,1 0 0,-1-1 1,1 0-1,8-10 0,-11 11-36,-1 2 27,0-1-1,0 0 1,-1 1-1,1-1 0,-1 0 1,1 0-1,-1 0 1,0 0-1,1-4 1,1-5-25,1-8 83,1-8-929,-4 28 853,2-3 16,-2 3-26,0 0 1,0-1-1,0 1 1,0 0-1,1 0 1,-1-1-1,0 1 1,0 0-1,0 0 1,0 0-1,0 0 1,0 1 0,2-1-1,8 0-66,-11 0 60,0 0 1,1 0-1,-1 0 0,0 0 1,0 0-1,1 0 0,-1 0 1,0-1-1,0 1 0,1 0 1,-1 0-1,0 0 0,0-1 1,0 1-1,1 0 0,-1 0 1,0-1-1,0 1 0,0 0 1,0 0-1,0-1 0,0 1 1,1 0-1,-1 0 0,0-1 1,0 1-1,0 0 1,0 0-1,0-1 0,0 1 1,0 0-1,0-1 0,12-3 91,-7-4-109,-3 5 83,0 0-1,0 0 1,0-1 0,0 1-1,-1 0 1,3-7 0,-4 10-54,0-1 1,0 0 0,0 0-1,0 0 1,0 1 0,0-1-1,-1 0 1,1 0 0,0 1-1,0-1 1,0 0 0,-1 1-1,1-1 1,0 0 0,-1 1-1,1-1 1,0 0 0,-1 1-1,1-1 1,-1 1 0,1-1-1,-1 0 1,0 1 0,1-1-1,-1 1 1,1 0 0,-1-1-1,0 1 1,1 0 0,-1-1-1,0 1 1,0 0 0,1 0-1,-1-1 1,0 1 0,0 0-1,1 0 1,-1 0 0,-1 0-1,-12-3 75,-14-2-348,-160 5 529,174 1-337,0 1 1,-28 6-1,-7 1 34,7 0 84,42-10-51,-1 1 0,1 0 0,-1 0 0,1 0 1,-1 0-1,1 0 0,0 0 0,-1 0 1,1 1-1,-1-1 0,1 0 0,-1 0 1,1 0-1,0 0 0,-1 0 0,1 1 1,-1-1-1,1 0 0,0 0 0,-1 1 0,1-1 1,0 0-1,-1 0 0,1 1 0,0-1 1,0 0-1,-1 1 0,1-1 0,0 1 1,0-1-1,0 0 0,-1 1 0,1-1 1,0 1-1,0-1 0,0 0 0,0 1 0,0-1 1,0 1-1,0-1 0,0 1 0,0 0 1,6 20-210,-1-7 223,0 12 453,-5-21-438,1 0 0,0 0 0,0 0 0,0 0 0,1-1 0,-1 1 1,1-1-1,0 1 0,1-1 0,-1 0 0,1 1 0,-1-1 1,1-1-1,1 1 0,-1 0 0,0-1 0,7 5 0,-3-2-7,0 0 0,1-1 0,0 0 0,0-1-1,0 1 1,0-1 0,1-1 0,14 4 0,-22-7-32,10 3 31,1 0 0,-1-2 0,14 2 0,-22-3-313,1 0 0,-1-1 0,1 1 0,-1-1 0,1 1 0,4-3-1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5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89 12224,'-5'-9'5535,"34"1"-4831,-13 1 2240,3 7-1760,17-8 640,4 0-1056,23-4-128,0 7-352,9-3-544,-9 5 128,-8-6-960,-10 9 608,-11-8-4288,-2 8 2624,-5-3-4639,-4 3 3839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5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 6304,'11'-17'2032,"-11"17"-1988,0-1 1,1 1-1,-1-1 1,0 1-1,1 0 1,-1-1 0,1 1-1,-1 0 1,1 0-1,-1-1 1,1 1-1,-1 0 1,0 0-1,1 0 1,-1 0 0,1 0-1,-1 0 1,1-1-1,0 1 1,-1 0-1,1 0 1,-1 1-1,1-1 1,-1 0 0,1 0-1,-1 0 1,1 0-1,0 0 1,-1 1 193,8-1 440,0 1-1,-1 0 0,1 0 0,-1 1 1,1 0-1,-1 0 0,0 0 1,0 1-1,0 1 0,0-1 0,12 9 1,-1 2 317,-1 0 1,30 32 0,-10-4 369,-3 1 0,-1 2 1,31 55-1,-46-66-804,-2 1 0,-1 0-1,-1 1 1,9 42 0,-10-18 386,10 105 0,-19-117-721,-3 0 0,-2 0 0,-2 0-1,-2-1 1,-11 52 0,0-33-189,-3 0 1,-41 97-1,-33 23-2741,59-124 1344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8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 5632,'0'-5'22148,"1"6"-22096,-1 0-1,0 0 1,1-1-1,-1 1 1,0 0-1,1-1 1,-1 1-1,1-1 1,-1 1-1,1 0 1,0-1-1,-1 1 1,1-1-1,-1 0 1,1 1-1,0-1 1,-1 1-1,1-1 1,0 0-1,0 1 1,-1-1-1,1 0 1,0 0-1,1 0 1,18 4 202,8-6 53,51-9 0,-20 2-201,237-8 704,-292 17-790,0 1 0,0-1 0,0 1 0,0-1 0,0 1 0,0 1 0,4 1 0,-7-3-84,-1 2-200,0-1 36,-1 0 1,1 0 0,-1 0-1,1 0 1,-1 0 0,1 0-1,-1 0 1,0 0 0,0 0-1,1-1 1,-1 1 0,0 0-1,0 0 1,0 0 0,0-1-1,0 1 1,0-1 0,0 1-1,0-1 1,0 1 0,-2 0-1,-5 3-2692,4 1 893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29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15 136 2656,'1'-5'491,"-1"0"1,1 1 0,0-1-1,0 0 1,0 0-1,0 1 1,3-6-1,-1 2 1289,9-33 2293,3-2 5872,-16 69-8294,-19 113 1962,-2 32-2160,21-156-1397,-5 251 411,6-265-507,2 65-469,-3-57-1302,0 0-1,-3 15 0,3-15-391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0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53 7968,'-63'-3'2565,"46"4"-1546,13 0-899,-12 4 1237,15-5-1216,1 0 0,-1 0 0,1 0 1,0 0-1,-1 0 0,1 1 0,0-1 0,-1 0 1,1 0-1,0 1 0,-1-1 0,1 0 0,0 0 0,0 1 1,-1-1-1,1 0 0,0 1 0,0-1 0,0 0 1,-1 1-1,1-1 0,0 0 0,0 1 0,0-1 1,0 1-1,0-1 0,0 0 0,0 1 0,0-1 1,0 0-1,0 1 0,0-1 0,0 1 0,0-1 1,0 0-1,0 1 0,0 0 0,0-1-61,1 0 0,-1 1 0,0-1 0,0 0 0,1 1 0,-1-1 0,0 0 0,1 0 0,-1 1 0,0-1 0,1 0 0,-1 0 0,1 0 0,-1 0 0,0 1 0,1-1 0,-1 0 0,1 0 0,-1 0 0,1 0 0,12 3 601,-1-1 1,1-1-1,14 1 0,325-7 3517,-132-9-3033,-41 2-613,393-19 301,-423 21-1527,-85 3-5414,-61 7 5285,3-1-501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0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25 162 7712,'-3'-2'370,"-3"-3"1901,10-1-470,21-14 5887,3 0-3667,1 2-3526,0 1 0,63-27 1,-77 38-368,1 0 0,1 2 0,-1 0 1,1 0-1,29-1 0,-40 5-46,0 0 1,0 0-1,-1 1 1,1 0-1,0 0 0,0 1 1,0-1-1,8 5 0,-10-4-27,-1 0 0,1 0 0,-1 0 0,0 0 0,0 1 0,0-1 0,0 1 0,-1 0 0,1 0 0,-1 0 0,1 0 0,-1 0 0,0 1 0,2 4 0,-3-4-16,0-1 0,1 1 0,-1 0 0,-1-1-1,1 1 1,-1 0 0,1 0 0,-1-1 0,0 1-1,0 0 1,-1 0 0,1 0 0,-1-1-1,0 1 1,0 0 0,-2 4 0,-3 6 134,-1-1 1,-15 25 0,19-33-149,-68 93 241,13-19-127,24-28-27,-24 36 174,-103 118-1,126-165-99,35-38 230,5-3-192,8-5-16,16-8-115,0 0-1,1 2 0,0 1 0,57-13 0,132-7-473,-195 30-819,7-2-3546,-16 3 2543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1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0 565 12800,'12'-8'9967,"23"-25"-8267,-5 5-1213,9-10 99,-22 22-136,-1 0 0,24-16 0,-40 31-420,1 1 1,0-1-1,0 1 1,-1-1-1,1 1 0,0 0 1,-1-1-1,1 1 1,0 0-1,0-1 0,0 1 1,0 0-1,-1 0 1,1 0-1,0 0 1,0 0-1,0 0 0,0 0 1,-1 0-1,1 0 1,2 0-1,-2 1 8,0 0 1,0 0-1,-1-1 1,1 1-1,0 0 1,0 0-1,0 0 1,-1 0-1,1 0 0,0 0 1,-1 0-1,1 0 1,-1 0-1,1 0 1,-1 0-1,1 2 0,0 5 34,1 0 0,-1 0 0,-1-1-1,1 12 1,-1 5 71,10 199 317,3 37-222,-9-192-140,6 40-41,-10-107-66,0 1 0,1-1-1,-1 1 1,0-1 0,1 0 0,-1 1 0,1-1-1,0 0 1,-1 1 0,1-1 0,0 0-1,1 2 1,-1-3-7,-1 1 0,1-1-1,-1 0 1,1 0 0,-1 0 0,1 1 0,-1-1-1,1 0 1,0 0 0,-1 0 0,1 0-1,-1 0 1,1 0 0,-1 0 0,1 0-1,0 0 1,-1 0 0,1 0 0,-1-1 0,1 1-1,-1 0 1,1 0 0,-1-1 0,1 1-1,-1 0 1,1 0 0,-1-1 0,1 1-1,-1-1 1,1 1 0,-1 0 0,0-1 0,1 1-1,0-1 1,4-4-149,-1 2 82,-1 0 1,1-1-1,-1 1 0,0-1 1,5-6-1,-1-2-98,-2 0 0,1 0 0,6-24 0,7-45-526,-12 53 389,34-192-749,-34 178 992,4-27 108,23-153-140,-11 41 475,-22 178-302,0-1 0,0 1 0,0-1 0,0 1 0,0 0 0,1-1 0,-1 1 0,1 0 0,0 0 0,0 0 0,0 0 0,1 1 0,-1-1 0,1 0 0,-1 1 0,1 0 0,0 0 0,0 0 0,0 0 1,0 0-1,5-2 0,6-2 216,0 1 1,1 0-1,26-4 0,-26 6-107,484-73 1814,-309 52-1445,-73 8-117,-88 15 35,-18 3-1343,-26 22-16572,10-16 13875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2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579 9 8128,'-12'-5'2206,"12"4"-2027,0 1 0,-1 0 0,1 0-1,0-1 1,-1 1 0,1 0 0,0 0 0,-1 0 0,1-1-1,-1 1 1,1 0 0,0 0 0,-1 0 0,1 0 0,-1 0-1,1 0 1,0 0 0,-1 0 0,1 0 0,-1 0 0,1 0-1,0 0 1,-1 0 0,0 1 0,0 2 416,0 0 1,0 0-1,0 0 0,0 0 1,-1 0-1,1-1 1,-1 1-1,0 0 0,-3 3 1,-28 30 1002,0-8-395,0-1 1,-2-2 0,-60 32 0,54-34-448,1 3-1,-54 43 1,82-58-641,1 1 0,0 1 0,0-1 1,1 2-1,1 0 0,0 0 0,1 0 0,0 1 0,-8 25 0,8-17-5,2 1-1,0-1 1,2 1-1,1 0 1,-1 45-1,4-59-92,1-1-1,-1 1 1,2 0-1,-1-1 1,1 1-1,1-1 1,0 0-1,8 18 1,-9-22-35,1 0 0,0-1 0,0 0 0,0 1 0,1-1 0,-1-1 0,1 1 0,0 0 0,0-1 0,0 0 1,1 0-1,-1 0 0,1 0 0,-1-1 0,1 0 0,0 0 0,0 0 0,5 1 0,0-1-43,0-1 1,1 0-1,-1 0 0,0-1 0,0 0 0,0-1 1,0 0-1,0-1 0,0 0 0,0 0 1,0-1-1,-1-1 0,1 1 0,-1-2 1,0 1-1,0-1 0,8-6 0,-10 6-14,-1 1 0,0-1-1,-1 0 1,1 0 0,-1 0-1,0-1 1,0 0 0,-1 0-1,0 0 1,0-1 0,0 1 0,-1-1-1,0 0 1,0 0 0,-1 0-1,0 0 1,0 0 0,0-1-1,-1 1 1,0-1 0,-1 1-1,0-1 1,0-8 0,-1 11 78,0 1 0,0-1 1,0 1-1,-1-1 0,1 1 1,-1 0-1,0 0 0,0 0 0,-1 0 1,1 0-1,-1 0 0,0 1 1,0-1-1,0 1 0,0 0 1,0 0-1,-1 0 0,0 0 0,1 1 1,-1-1-1,0 1 0,0 0 1,-1 0-1,1 0 0,0 1 0,0 0 1,-1-1-1,1 2 0,-1-1 1,1 0-1,-1 1 0,0 0 1,-5 0-1,-1 1-70,0 1 0,0 0 0,1 0 0,-1 1 0,1 1 0,0-1-1,0 2 1,0-1 0,-17 12 0,16-8-796,-1 1-1,2 0 1,-1 1-1,1 0 1,0 0-1,1 1 1,-9 14-1,11-10-1200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4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395 26 5408,'0'-2'322,"0"0"1,0 1-1,1-1 1,-1 1-1,1-1 1,-1 1-1,1 0 1,-1-1-1,1 1 1,0-1-1,-1 1 1,1 0-1,0 0 1,0-1-1,0 1 1,2-2-1,-51 37 9943,19-12-9096,1 1-1,-29 32 1,38-35-799,1 0 0,1 1 0,0 1 0,2 1 0,0 0 0,2 1 0,-11 27-1,2 13 49,3 0 0,-13 89 0,15-32 158,6 0 0,5 174 0,8-226-318,2-1 1,19 95-1,-16-130-170,2-1-1,1 1 0,1-2 1,2 1-1,1-1 0,35 56 0,-45-82-91,43 59-284,-40-55-47,0-1 0,1 0-1,0-1 1,0 0 0,12 8-1,-18-14 15,0 1-1,1-1 0,-1 0 0,0 0 1,1 0-1,0 0 0,-1 0 1,1-1-1,-1 1 0,1-1 0,0 0 1,-1 1-1,1-1 0,0 0 0,-1-1 1,1 1-1,0 0 0,-1-1 1,1 0-1,0 1 0,3-3 0,-1 0-1113,0 1-1,0-2 0,0 1 1,0-1-1,-1 1 0,0-1 0,1 0 1,4-8-1,10-9-3257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4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43 8064,'-16'-22'2592,"16"21"-2366,-1-1 0,1 1 1,-1 0-1,1 0 0,-1 0 1,1-1-1,0 1 0,-1 0 1,2-8 7970,3 22-5998,0 0-1433,4 26 1046,4 59 0,-4 44-103,1 317-354,-9-368-5845,0-9-4737,1-141 913,3 15 5146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1:12.30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73 336 3808,'0'-8'2944,"-9"21"-1648,5-6-1179,0-1-1,0 1 1,1 0 0,0 1 0,0-1 0,0 0 0,1 1 0,1 0-1,-1-1 1,0 12 0,-3 5 1062,3-11-840,2-12-294,-1 0 0,1-1 1,0 1-1,-1 0 0,1 0 0,0 0 0,0 0 0,0-1 1,0 1-1,-1 0 0,1 0 0,1 0 0,-1 0 0,0 0 0,0 0 1,0-1-1,0 1 0,1 0 0,-1 0 0,0 0 0,1 0 1,-1-1-1,0 1 0,1 0 0,-1 0 0,1-1 0,0 1 1,-1 0-1,1-1 0,-1 1 0,1-1 0,0 1 0,0-1 0,1 2 1,2 0 65,0-1 1,1 1-1,-1 0 1,1-1-1,-1 0 0,1 0 1,0-1-1,-1 1 1,1-1-1,0 0 1,6 0-1,11-3 71,25-5-1,-21 3-47,254-48 239,-149 27-292,-67 16-5,0 3 1,1 2-1,-1 3 1,110 12-1,252 63 347,-339-58-209,101 4 0,-167-17-189,155 16-7,-128-11-45,78 24-1,-94-23 91,1-1 0,52 3 0,-55-7 25,9 1-53,61 8-11,-77-8 192,40-1 1098,-68-7-1031,2-1-246,0 1-1,0-2 1,1 1-1,0 0 1,-1 0 0,-1-8-1,-3-7-41,-34-100 346,29 88-251,-4-11-143,-2 1 0,-1 1-1,-27-41 1,-22-37-27,65 115 59,1 0 0,-1 0-1,0 1 1,0-1 0,-1 1-1,1 0 1,-1 0 0,0 0-1,0 0 1,0 1 0,0-1-1,0 1 1,0 0 0,-1 0-1,1 1 1,-1-1 0,1 1-1,-1 0 1,1 0 0,-10 0-1,8 1 10,-1-1-1,1 0 0,-1 0 0,-9-3 0,10 2-1,-1 0 0,0 0 1,0 1-1,-10 0 0,-355 0 222,43 21-267,-246 56 561,510-68-175,-79 0-1,-64-13 45,179 3-145,-45-7 1,56 4-197,12 3-13,-1 1-1,0 0 0,1 0 1,-10-1-1,3-3-480,13 5 299,-8 12-171,-1 14 39,7-22 310,1 0 0,-1 0 0,1 0 0,0 0 0,0 0 0,0 0 1,0 6-1,-1 4 116,1-13-138,1 0 1,0 0 0,0 0-1,-1 0 1,1 0 0,0 0-1,0 0 1,0 0 0,0 1 0,0-1-1,0 0 1,1 0 0,-1 0-1,0 0 1,0 0 0,1 0-1,-1 0 1,1 0 0,0 1-1,4 7 72,-1 0-1,1 1 0,-2 0 0,1 0 1,-1 0-1,-1 0 0,0 0 0,2 19 0,-4-28 109,-3 1 38,3-2-202,0 0 0,-1 0-1,1 0 1,0 1 0,0-1-1,0 0 1,0 0 0,0 0-1,-1 0 1,1 0 0,0 1-1,0-1 1,0 0 0,-1 0-1,1 0 1,0 0 0,0 0-1,0 0 1,-1 0 0,1 0-1,0 0 1,0 0 0,0 0-1,-1 0 1,1 0 0,0 0-1,0 0 1,0 0 0,-1 0-1,1 0 1,0 0 0,0 0-1,-1 0 1,1 0 0,-4-3-60,1 1 1,-1 0 0,0 0-1,0 0 1,0 0 0,0 1-1,-1-1 1,1 1-1,0 0 1,-5 0 0,8 1-108,3-1 134,-1 1 0,1 0 0,0-1 1,0 1-1,-1 0 0,1 0 0,0 0 1,0 0-1,2 1 0,7 0 38,73-5-63,1-4-1,115-25 1,-174 28 34,197-33 76,-210 36-76,628-60 82,-614 61-48,0 1 0,0 1 0,0 2 0,0 1 0,-1 1 0,0 1 0,1 1 0,-2 1 0,0 2 0,30 15 0,27 30 132,-47-34-177,2-3 0,53 20-1,-61-25 1005,-44-19-677,-23-9-255,-1 3-1,-1 0 1,-58-7 0,70 13-161,-63-11-162,-451-73-2,242 65-55,109 2 294,-203-25-150,389 47 143,0 1-1,0 0 1,0 0 0,0 0 0,0 0 0,0 1-1,0 0 1,0 0 0,0 0 0,1 0 0,-1 1 0,0 0-1,1 0 1,0 0 0,-1 1 0,1 0 0,0-1-1,-5 6 1,-4 4 34,1 1-1,0 0 1,-18 27-1,10-13 159,12-16-151,1 0 0,0 1 0,0 0-1,1 0 1,-5 18 0,-16 66-373,19-62 422,4-18-68,0 0 1,2 0-1,-1 1 0,2-1 1,0 1-1,3 25 0,-1-39 40,0 0 0,0 0 0,0 0 0,0-1 0,0 1 0,1 0 0,-1-1 0,1 1-1,0 0 1,0-1 0,-1 0 0,2 0 0,-1 1 0,0-1 0,0 0 0,1-1 0,-1 1 0,1 0-1,0-1 1,-1 1 0,6 1 0,4 1 92,0 0 0,0 0 0,23 3 0,-6-4-100,32 1 0,-6-2-63,272 6 166,-120-5-98,-93-1 52,234 17-60,-234-13 31,-60-5 62,389-4-37,-223-17 171,32 0 118,-136 15-293,-115 5 170,1 0-222,0 0 37,-1 0 1,1 0-1,-1 0 1,1 0-1,0-1 1,-1 1-1,1 0 1,2-2-1,-4 1-36,1 1 1,0-1-1,-1 0 1,1 0-1,-1 0 1,1 0-1,-1 1 0,1-1 1,-1 0-1,0 0 1,1 0-1,-1 0 1,0 0-1,0 0 0,0 0 1,1 0-1,-1 0 1,0 0-1,-1 0 1,1 0-1,0 0 0,0 0 1,-1-1-1,-7-27 356,6 21-331,-6-16-186,-17-31 0,-5-17-6805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5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15 132 5888,'-11'-43'1898,"10"40"-1804,1 1 0,-1 0 0,1 0 0,-1 0 0,1 0 0,-1-1 0,1 1 0,0 0 0,0 0 0,0-1 0,1-2 0,0-3 261,-1 6-92,1 0 0,-1 0 0,0 0 1,1 0-1,0 0 0,-1 0 0,1 1 0,0-1 0,0 0 1,0 0-1,0 0 0,0 1 0,0-1 0,1 0 0,-1 1 0,1-1 1,-1 1-1,1 0 0,-1-1 0,1 1 0,0 0 0,0 0 0,-1 0 1,1 0-1,3-1 0,0 1 189,0-1 1,-1 1-1,1-1 0,0 1 0,0 1 1,0-1-1,0 1 0,0 0 1,8 0-1,-8 1-217,0 0-1,-1 1 1,1-1 0,-1 1-1,1 0 1,-1 0 0,0 0-1,7 6 1,32 28 1216,-36-30-1275,43 46 1054,-1 1 0,59 89 0,-88-113-829,-1 0 0,19 39-1,-30-49-192,0 1 0,-1 0-1,-1 0 1,-1 0-1,4 25 1,-6-17-44,-2 0 1,0 0-1,-2 0 0,-1 0 0,-2 0 0,0 0 1,-2 0-1,-1-1 0,-1 0 0,-15 33 1,14-40-221,0 0 1,-2-1 0,0-1 0,-1 1 0,-1-2 0,-1 0 0,0 0 0,-1-2-1,-1 0 1,0 0 0,-1-2 0,-1 0 0,-36 20 0,47-29-291,0-1 1,-1 0-1,1 0 1,-1-1-1,0 0 1,0 0-1,0-1 1,-10 1-1,14-2-47,0 0-1,1 0 1,-1-1 0,1 1-1,-1-1 1,1 0 0,-1 0-1,1 0 1,-1 0-1,1-1 1,0 0 0,0 1-1,0-1 1,0 0 0,0 0-1,0-1 1,0 1-1,1 0 1,-1-1 0,-2-3-1,-4-10-2086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5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 9632,'-8'-4'4654,"24"4"-659,-5 1-3061,-6-2-650,-1 1-1,1 0 1,0 1-1,0-1 1,-1 1-1,1 0 0,0 0 1,-1 0-1,1 1 1,-1-1-1,0 1 0,1 0 1,-1 0-1,0 1 1,0-1-1,0 1 1,-1 0-1,1 0 0,-1 0 1,4 4-1,2 6 406,0 0 0,-1 0 0,-1 1 0,12 28 0,13 61 979,-21-63-1394,-3-5-283,-6-22-596,1-1 0,6 16 0,-2-20-2279,-5-7 2030,-1 0 0,0-1 0,0 1 0,0-1 1,1 0-1,-1 1 0,0-1 0,1 0 0,-1 0 0,2 0 0,6 0-2223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6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566 9 8640,'-37'-7'2784,"36"6"-2707,0 1 1,0 0 0,1 0 0,-1 0-1,0 0 1,0 0 0,0 0-1,1 0 1,-1 0 0,0 0-1,0 0 1,1 0 0,-3 1 0,-2 0 438,0 1 0,0 0 0,0 0 0,0 1 0,0-1 0,0 1 1,0 0-1,-7 7 0,-103 106 5585,33-29-4122,62-67-1670,-102 95 1202,34-47-3694,52-41-5470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6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34 9792,'-18'-12'3173,"18"12"-3123,-1-1 0,1 1 0,0 0 1,0 0-1,0 0 0,0-1 0,0 1 0,0 0 0,0 0 1,0-1-1,0 1 0,0 0 0,0 0 0,0-1 1,0 1-1,0 0 0,0 0 0,0-1 0,0 1 0,0 0 1,0 0-1,0-1 0,0 1 0,0 0 0,0 0 0,0-1 1,0 1-1,1 0 0,-1 0 0,0 0 0,0-1 0,0 1 1,0 0-1,1 0 0,-1 0 0,0 0 0,0-1 1,0 1-1,1 0 0,7-6 1692,-3 4-1420,0 1-1,1 0 1,-1 0-1,0 0 0,1 1 1,-1-1-1,0 1 1,1 1-1,-1-1 1,0 1-1,1 0 1,-1 0-1,0 0 1,0 1-1,0 0 1,0 0-1,0 0 1,8 6-1,0 0 141,-2 0 0,1 1 0,-1 0 0,-1 1 0,18 20 0,-14-10 236,-1 1-1,0 0 1,11 29-1,-20-42-591,1 2-26,7 16-132,2 0 1,22 32-1,-35-57-246,0 0 0,0 1-1,0-1 1,0 0 0,1 0-1,-1 0 1,0 0 0,1 0 0,-1 0-1,1 0 1,-1 0 0,1 0 0,-1-1-1,1 1 1,-1-1 0,1 1-1,0-1 1,-1 0 0,1 1 0,0-1-1,-1 0 1,3 0 0,0-1-955,0 1 1,-1-1-1,1 0 1,0 0-1,0-1 1,-1 1-1,1-1 1,4-2-1,8-5-2373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6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662 0 11808,'-32'9'5343,"1"14"-4639,12-3 2336,9 2-1792,-25 12 768,-1 3-1184,-27 3 160,5-4-608,-14-1 0,4-3-224,5-4-384,15 0 128,-2-3-2720,18-5 1536,6-5-4416,7 2 3233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8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30 2080,'-13'5'6448,"-6"-5"7306,129-4-6385,66-11-5856,-7 0-977,-160 14-602,-1 1-1,1 0 0,0 1 1,0 0-1,13 3 0,-16-3-373,-1 1-1806,-5 7-5590,0-5 5041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8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22 8384,'-1'-1'249,"0"0"94,0 0-1,0-1 1,0 1 0,0 0-1,1 0 1,-1-1 0,0 1-1,1 0 1,-1-1 0,1 1-1,-1-5 4969,3 16 346,2 4-4981,0 1 0,-1 0 0,-1 0 0,0 0 0,-1 0 0,-1 20 0,1-4-134,-6 222 1537,0 16-1640,6-132-1006,-1-111-3421,0 0-3665,0-42 2955,3-4 1578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9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52 8064,'-30'-21'2592,"30"21"-2533,0 0-1,-1-1 1,1 1 0,0 0 0,-1-1 0,1 1 0,0 0 0,0-1-1,-1 1 1,1 0 0,0-1 0,0 1 0,-1 0 0,1-1 0,0 1-1,0-1 1,0 1 0,0-1 0,0 1 0,0 0 0,0-1 0,0 1 0,0-1-1,0 1 1,0-1 0,0 1 0,0 0 0,0-1 0,0 1 0,0-1-1,0 1 1,0-1 0,1 1 0,-1 0 0,0-1 0,0 1 0,0 0-1,1-1 1,-1 1 0,0 0 0,1-1 0,-1 1 0,0 0 0,1-1-1,-1 1 1,0 0 0,1 0 0,-1-1 0,1 1 0,-1 0 0,0 0 0,1 0-1,0 0 1,16-4 1705,0 1 0,0 0-1,21 1 1,-32 2-1575,0 0-1,1 1 0,-1-1 1,0 1-1,0 1 0,0-1 1,0 1-1,0 0 0,0 1 1,-1-1-1,1 1 1,8 6-1,-2 1 192,-1 0-1,1 1 1,-2 1-1,0 0 1,14 21-1,38 73 1250,-51-87-1397,-6-9-140,22 38 704,-2 2 1,19 54-1,-38-87-639,-1 0-1,-1 0 1,-1 0-1,0 0 1,-1 1-1,-1-1 1,0 1-1,-2-1 1,0 1-1,-6 29 1,-2-9-70,-1 0 0,-2-1 0,-1 0 0,-3-1 1,-28 51-1,41-82-319,-1 0-1,1 0 1,-1-1 0,0 1 0,-1-1 0,1 1-1,-1-1 1,0-1 0,1 1 0,-2-1 0,1 0 0,0 0-1,-1 0 1,-10 3 0,13-5-12,0 0 0,0-1-1,0 1 1,-1-1 0,1 0 0,0 0-1,-1 0 1,1 0 0,0-1 0,0 1-1,-1-1 1,1 0 0,0 0-1,0 0 1,0 0 0,-4-2 0,2 0-423,-1-1 1,1 1 0,0-1 0,0 0-1,1-1 1,-1 1 0,-5-8 0,-10-16-1708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39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7 8800,'-15'-7'2842,"15"7"-2723,0 0 0,-1 0 0,1 1-1,0-1 1,0 0 0,0 0 0,-1 0-1,1 0 1,0 0 0,0 1 0,0-1 0,0 0-1,0 0 1,-1 0 0,1 0 0,0 1-1,0-1 1,0 0 0,0 0 0,0 0 0,0 1-1,0-1 1,0 0 0,0 0 0,0 1-1,0-1 1,0 0 0,0 0 0,0 0 0,0 1-1,0-1 1,0 0 0,0 1 0,0 11 2303,0-10-2264,-1 47 3408,0-14-1570,5 56 1,-3-81-1813,1 0-1,0 0 1,0 0-1,1 0 1,1-1-1,-1 1 1,2-1 0,-1 0-1,1 0 1,7 9-1,-10-15-177,0-1-1,0 0 0,0 0 1,0 0-1,1 0 1,-1 0-1,1-1 0,-1 1 1,1-1-1,0 0 1,-1 1-1,1-1 1,0 0-1,0-1 0,0 1 1,0 0-1,0-1 1,0 0-1,4 1 0,-2-2-3,0 1-1,1-1 0,-1 1 1,0-1-1,0-1 0,0 1 1,0-1-1,0 0 0,0 0 1,5-4-1,2-1-49,-1-1 0,-1 0 1,0-1-1,0 0 1,15-18-1,37-60 36,-32 43 112,-7 16 370,-22 34-400,0 1-1,0-1 1,0 0 0,-1 0 0,0 1 0,0-1 0,-2 10-1,1-1 13,-2 21 36,-3-1 0,0 0 0,-2 0 0,-23 58 0,-67 126 657,83-186-811,-2-2 0,-1 0-1,-2-1 1,-35 42 0,50-67-56,0 1 1,0-1-1,-1-1 1,1 1 0,-1-1-1,-13 8 1,18-11 55,0-1 1,-1 1-1,1 0 1,-1-1-1,1 1 1,-1-1-1,1 1 1,-1-1-1,1 0 1,-1 0-1,1 1 1,-1-1-1,1 0 1,-1 0-1,0-1 1,-2 1-1,3-1-9,-1 0 0,0 0-1,1 0 1,-1 0 0,1 0-1,-1-1 1,1 1 0,0 0 0,-1-1-1,1 1 1,0-1 0,0 0 0,0 1-1,0-1 1,-1-2 0,-2-7-61,0 1 0,1 0 0,0-1 0,0 0 0,1 0 0,1 0 0,-1-15 0,2 8 60,0 1 0,1-1 0,1 1 0,4-19 1,-4 28 88,1-1 1,0 1-1,0-1 1,1 1 0,0 0-1,0 0 1,1 1 0,0-1-1,10-10 1,-11 13 39,1 1 0,-1 0 0,1 0 0,0 0 1,1 0-1,-1 1 0,1 0 0,-1 0 0,1 0 0,0 1 0,0 0 0,0 0 0,12-2 0,4 2-143,0 1-1,35 2 1,10 5-3595,-47-5 1694,11-1-4284,-18 0 3531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40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13 10720,'-28'-13'5717,"29"17"-5209,0-1 1,-1 1-1,1 0 0,-1-1 1,0 1-1,0 0 1,-1 5-1,0 5 641,1 168 4515,0-176-5494,0 0 0,1 0 1,0 1-1,0-1 1,0 0-1,4 9 1,-5-13-162,1-1 1,-1 0 0,1 0-1,-1 1 1,1-1 0,0 0-1,-1 0 1,1 0 0,0 0 0,0 0-1,0 0 1,0 0 0,0 0-1,0 0 1,0 0 0,0 0-1,0-1 1,0 1 0,1 0 0,-1-1-1,0 1 1,0-1 0,1 1-1,-1-1 1,0 0 0,1 0-1,-1 1 1,0-1 0,1 0 0,-1 0-1,1 0 1,-1-1 0,0 1-1,1 0 1,-1 0 0,2-1-1,6-4-35,0 0-1,-1 0 0,0 0 0,0-1 0,0-1 0,13-13 0,-12 12 23,56-62 34,-14 14 436,-47 52-373,0 0-1,0 0 0,1 1 0,-1 0 0,1 0 1,10-5-1,-15 8-77,1 0 1,-1 0 0,1 0-1,0 0 1,-1 0-1,1 0 1,0 0 0,-1 0-1,1 0 1,0 0 0,-1 0-1,1 0 1,-1 0-1,1 0 1,0 1 0,-1-1-1,1 0 1,-1 0 0,1 1-1,0-1 1,-1 1-1,1-1 1,-1 0 0,1 1-1,-1-1 1,0 1 0,1-1-1,-1 1 1,1-1-1,-1 1 1,0-1 0,1 1-1,-1 0 1,0-1 0,0 1-1,1-1 1,-1 2-1,1 2 36,0 0-1,0 0 1,0 0-1,0 0 0,0 6 1,-1 5-17,-1 1 1,-1-1-1,0 0 1,-1 1-1,0-1 1,-7 17-1,-39 91 10,37-98-9,-118 298 514,114-279-672,-2 0 1,-2-2-1,-31 51 0,50-92 76,1 0-1,-1 0 0,0 1 0,0-1 0,0 0 1,0 0-1,0 0 0,0 0 0,0 0 0,0 0 1,0 0-1,-1 0 0,1-1 0,0 1 0,0 0 1,-2 0-1,2-1 24,1 0 1,-1 0 0,0 0-1,1 0 1,-1-1-1,1 1 1,-1 0-1,1 0 1,-1 0 0,1-1-1,-1 1 1,1 0-1,-1 0 1,1-1 0,-1 1-1,1-1 1,0 1-1,-1 0 1,1-1-1,0 1 1,-1-1 0,1 1-1,0-1 1,-1 1-1,1-1 1,0 1 0,0-1-1,-3-5-53,2 0 0,-1 0 0,1 0 0,0 0 0,-1-9 0,1 0 158,1-1-1,0 1 1,1-1 0,1 1 0,0-1-1,1 1 1,1 0 0,0 0 0,1 1-1,1-1 1,0 1 0,1 0 0,9-14-1,-12 23-2,0 0-1,0 0 0,1 0 1,0 1-1,0-1 1,0 1-1,0 0 0,1 1 1,-1-1-1,1 1 0,0 0 1,8-2-1,6-2 26,1 1 0,28-4 1,-30 6-193,74-11-1212,-19 4-4411,-51 9 3509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2:14.16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51 1 1056,'-1'0'67,"-1"0"0,0 1 0,0-1 0,0 1 0,0-1 1,1 1-1,-1 0 0,0 0 0,1 0 0,-1-1 0,0 2 0,1-1 0,-1 0 0,1 0 0,0 0 0,-1 1 1,1-1-1,0 1 0,0-1 0,0 1 0,-2 3 0,2-3 31,-1 0-1,0 1 1,1-1 0,-1 0-1,-5 5 1074,8-8-1009,0 0 0,0 1 1,0 0-1,0-1 0,0 1 0,0-1 0,0 1 1,0 0-1,0 0 0,0 0 0,1 0 0,-1 0 0,0 0 1,3 1 196,18 2 1588,-8-3-1389,0-1-190,1 2 1,27 3 0,-32-2-286,0-1 0,1-1 1,-1 0-1,14-1 1,5 0 299,16 0-313,-11 0 17,54 6 1,-87-5-71,2 1 3,1-1 0,0 1 0,0-1 0,0 0 0,0 0 0,0 0 0,-1-1 0,7 0 0,14 0 107,-8 2-62,4 5 43,-16-2 523,-17-2 316,-12-2-773,3 1 28,0-2-1,-28-3 0,36 3-195,6-1-44,-6-3-580,13 5 664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42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18 5056,'-3'-18'8287,"3"18"-8187,-8 1 5454,8 0-5274,0-1-1,-1 1 1,1-1 0,-1 1 0,1-1-1,0 1 1,-1-1 0,1 1 0,0-1-1,0 1 1,0 0 0,-1-1 0,1 1-1,0-1 1,0 1 0,0 0 0,0-1 0,0 1-1,0 0 1,-2 26 1210,-1 1-586,-25 211 1869,7-50-2249,18-167-499,-3 5-112,4-22-582,1 0 0,0 1 1,-1 10-1,2-13 49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42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56 151 7392,'-18'-4'1038,"12"3"-420,0 0 0,0 0 0,0 0 0,-8-1 6395,25-3-4027,20-5-288,166-25 2908,-106 21-4332,38-9-288,-29 3-1015,110-5 0,-177 21-594,4 0-6034,-37 4 6601,0 0 1,0 0-1,0 0 0,0 0 0,0 0 0,0 0 0,0 0 1,0 0-1,0 0 0,1 0 0,-1 0 0,0 0 0,0 0 1,0 0-1,0 0 0,0 0 0,0 0 0,0 0 0,0 0 1,0 0-1,0 0 0,1 0 0,-1 0 0,0 0 1,0 0-1,0 0 0,0 0-167,0 1 167,0-1 0,0 0 0,0 0 0,0 0 0,0 0 1,0 0-1,0 0 0,0 0 0,0 0 0,0 0 0,0 0 1,0 1-1,0-1 0,0 0 0,0 0 0,0 0 0,0 0 1,0 0-1,0 0 0,0 0 0,0 0 0,0 0 0,0 0 1,0 1-1,0-1 0,0 0 0,0 0 0,0 0 0,0 0 1,0 0-1,0 0 0,0 0 0,-6 6-2766,5-4 1868,-8 9-1936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43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47 8640,'-23'5'2784,"9"4"3824,14-9-6539,2 4 3808,-2-1-3264,1-2-424,0 0 1,0 0-1,-1 0 0,1 0 0,0 0 0,0 0 0,0 0 0,0-1 1,0 1-1,1 0 0,-1 0 0,0-1 0,0 1 0,0-1 0,1 1 0,-1-1 1,3 1-1,24 1 1063,-24-2-1018,81-4 1639,119-22 0,-112 13-1646,110-16-1406,-140 20-4527,-48 7 1423,0 5 1403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45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75 187 4160,'-10'0'13994,"11"0"-13697,1 0 1,-1 0-1,0-1 0,0 1 0,0 0 0,0-1 1,0 1-1,0 0 0,0-1 0,0 0 1,0 1-1,0-1 0,0 1 0,0-1 0,0 0 1,-1 0-1,1 0 0,0 1 0,0-1 0,0-1 1,13-25 749,-3 6-443,-4 12-496,0 0 0,0 0 0,1 0 0,1 1 0,-1 1-1,1-1 1,0 2 0,1-1 0,0 1 0,10-5 0,-4 4 70,1 1 0,-1 0 0,1 1 1,0 1-1,34-4 0,-49 8-172,1-1 69,1 1 0,0 0 0,-1 0-1,1 0 1,0 0 0,3 1 0,-6-1-51,0 1 0,0-1 0,0 0 0,0 1-1,0-1 1,0 1 0,0-1 0,0 1 0,0 0 0,-1-1-1,1 1 1,0 0 0,0 0 0,-1-1 0,1 1-1,0 0 1,-1 0 0,1 0 0,-1 0 0,1 0 0,-1 0-1,0 0 1,1 0 0,-1 0 0,0 0 0,0 1-1,1 7 82,0 0-1,0 0 1,-2 0-1,1 0 1,-1 0-1,-2 10 1,-16 53 116,12-48-166,-6 16 45,-1-1-1,-36 69 1,-55 67 321,-62 80-186,149-227-598,18-28 355,0 0-1,0 0 1,0 0-1,0 0 1,0-1-1,0 1 1,0 0-1,0 0 1,0 0-1,0 0 1,0 0-1,0 0 0,0 0 1,0 0-1,0-1 1,0 1-1,0 0 1,0 0-1,0 0 1,0 0-1,0 0 1,0 0-1,0 0 1,0 0-1,0 0 1,0-1-1,0 1 0,0 0 1,0 0-1,0 0 1,0 0-1,-1 0 1,1 0-1,0 0 1,0 0-1,0 0 1,0 0-1,0 0 1,0 0-1,0 0 1,0 0-1,0 0 0,-1 0 1,1 0-1,0 0 1,0 0-1,0 0 1,0 0-1,0 0 1,0 0-1,0 0 1,0 0-1,-1 0 1,1 0-1,6-6 48,0 0-1,1 1 1,-1 0-1,1 1 1,0-1-1,1 1 1,-1 0-1,1 1 1,13-4-1,-16 5 45,1 1-1,0 0 1,1 0-1,-1 0 1,0 1 0,0 0-1,0 0 1,0 1-1,0 0 1,0 0 0,0 0-1,0 1 1,11 4-1,-5 0-41,0 0 0,-1 1 0,0 1 0,0-1 0,-1 2 0,0 0 0,0 0-1,-1 1 1,0 0 0,-1 0 0,8 13 0,-11-13 457,-3-5-3281,-2-23-11354,1 17 13503,0-1 1,-1 0-1,1 1 1,0-1-1,2-2 1,15-13-2951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46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17 6656,'18'-17'23498,"-18"17"-23466,0 1 1,0-1 0,0 0 0,0 1-1,0-1 1,0 0 0,0 1 0,0-1-1,0 0 1,0 0 0,0 1-1,0-1 1,0 0 0,0 1 0,0-1-1,0 0 1,0 0 0,-1 1-1,1-1 1,0 0 0,0 0 0,0 1-1,-1-1 1,1 0 0,0 0-1,0 1 1,-1-1 0,-9 10 564,5-5-590,-3 4 298,-17 22 192,24-28-482,-1 0-1,1-1 0,-1 1 0,1 0 1,0 0-1,0 0 0,0 0 1,1 0-1,-1 0 0,0 6 1,2 4-15,1 0 1,0 0-1,0 0 1,2 0 0,0 0-1,0 0 1,1-1-1,8 16 1,-11-25-60,-1 0 0,1 0 0,0 0 0,0 0 0,0 0 1,0-1-1,1 1 0,-1-1 0,1 1 0,-1-1 0,1 0 0,0 0 0,0 0 0,4 2 0,-5-3-284,-1-1 0,1 1 0,0-1 1,-1 1-1,1-1 0,0 0 0,0 0 0,0 0 0,-1 0 0,1 0 0,0 0 0,2-1 0,-2 1-395,0-1 0,0 0 1,0 1-1,0-1 0,0 0 0,0 0 1,-1-1-1,1 1 0,0 0 0,-1-1 1,1 1-1,1-2 0,7-9-4675,7-2 1824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46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18 205 11392,'-7'-6'1228,"7"6"-1038,-1-1 1,0 1-1,0-1 0,0 0 1,1 1-1,-1-1 0,0 0 0,1 1 1,-1-1-1,1 0 0,-1 0 1,1 0-1,-1 1 0,1-1 0,-1 0 1,1 0-1,0 0 0,-1 0 0,1 0 1,2-15 13718,6 6-13184,0-1-1215,-1-2-739,-1 0 0,0-1 1,4-17-1,3-8-4779,-12 37 5371,0 0-1,0 0 0,1 0 0,-1 0 1,1 0-1,0 0 0,0 0 1,-1 0-1,1 0 0,0 1 0,0-1 1,1 1-1,-1-1 0,0 1 0,0 0 1,1 0-1,-1 0 0,4-1 0,16-3-3980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48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20 3968,'-6'-5'453,"4"-10"10726,1 17-10781,1 0 1,0 0 0,-1-1 0,1 1 0,0 0 0,0 0 0,1 0 0,-1 0 0,0 0-1,0 0 1,2 2 0,-1 8 350,0 24 803,-5 38-1,1-13-579,-6 127 1098,-2 129-396,12-267-1650,0-12-324,-7 63 0,6-75-2360,-1-19-843,1-16-3806,0-7 4275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48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31 127 7712,'-24'-39'2506,"23"38"-2379,0 0 0,1-1-1,-1 1 1,0 0-1,1-1 1,-1 1 0,1-1-1,0 1 1,-1-1-1,1 1 1,0-1 0,0 1-1,0-1 1,0 1-1,0-1 1,0 1 0,0 0-1,1-1 1,-1 1-1,0-1 1,1 1 0,-1-1-1,1 1 1,0 0-1,-1-1 1,1 1 0,0 0-1,0 0 1,0-1-1,0 1 1,1-1 0,3-2 762,0 0 0,0 1 1,0 0-1,0 0 1,12-5-1,-9 4-330,-1 2-265,0-1 0,0 1 0,1 0 0,-1 1 0,0 0 0,1 0 0,-1 0 0,0 1 0,1 0 0,-1 0 0,1 1 0,-1 0 0,0 1 0,0-1 0,9 4 0,3 2 40,-1 0 0,1 2-1,-1 0 1,24 17 0,-12-4-53,0 1 0,-1 1 0,-2 2 0,47 55 0,-41-38 145,-1 3 0,45 84-1,-71-119-323,0 1 0,-1-1-1,-1 1 1,0 0-1,-1 0 1,0 0 0,0 1-1,-2-1 1,1 0-1,-2 1 1,0 0-1,0-1 1,-1 1 0,-1-1-1,0 1 1,0-1-1,-1 0 1,-1 0 0,0 0-1,-6 12 1,-4 2-75,-1 0 0,-2 0 0,0-2 0,-1 0 0,-2-1 1,0-1-1,-1-1 0,-1-1 0,-1 0 0,-43 26 0,52-38-348,0 0 0,-1 0 0,1-2 0,-31 9-1,33-12-368,1 0 1,-1-1-1,0-1 0,0 0 0,0-1 0,0 0 0,-14-3 0,13 2-368,-23-5-2437,35 6 3161,0 0 1,0-1 0,0 1-1,-1-1 1,1 1-1,0-1 1,0 1 0,0-1-1,0 0 1,0 1 0,0-1-1,0 0 1,0 0 0,1 0-1,-1 0 1,0 0 0,0 0-1,1 0 1,-1 0-1,0 0 1,1 0 0,-1 0-1,1-2 1,1-10-2712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49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36 6816,'-10'-3'1410,"-4"-2"-139,12 1 1093,26-2 1758,-9 1-2370,-1 1 0,1 1-1,23-2 1,-35 5-1593,1 0 0,0 0 0,0 0 0,0 1 0,-1-1 0,1 1 0,0 0 0,-1 0 0,1 0 0,-1 0 0,1 1 0,-1-1 0,0 1 0,1 0 0,-1 0 0,0 0 0,0 1 0,0-1 0,3 4 0,1 3 152,-1 0 0,0 0-1,0 0 1,-1 1 0,-1 0 0,7 17 0,13 66 954,-11-41-786,-3-10-176,-8-27-522,2 0-1,0-1 0,11 27 0,-15-40 5,1 0 0,-1 0-1,1 0 1,0 0 0,-1 0 0,1-1 0,0 1 0,-1 0 0,1 0 0,0-1-1,0 1 1,-1 0 0,1-1 0,0 1 0,0-1 0,0 1 0,0-1 0,0 0 0,0 1-1,0-1 1,0 0 0,0 0 0,0 0 0,1 1 0,2-2-884,0 1-1,0 0 1,0-1-1,0 0 1,4-1 0,-1 0-756,18-5-1414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49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836 12 10400,'-13'-4'1363,"10"2"-996,-1 1-1,1 0 0,-1 0 1,0 0-1,0 0 1,1 1-1,-1 0 0,-5 0 1,-1-1 292,-1 2-1,1-1 1,0 2-1,0-1 1,0 1 0,0 1-1,1 0 1,-1 0 0,1 1-1,-1 0 1,-15 10 0,10-4-154,0 1 0,0 1 1,2 1-1,-1-1 0,-15 22 1,-50 78 1193,53-74-1129,-47 58 0,50-72-623,-1-1 0,-1 0 0,-2-2 0,-49 31 0,8-17-2581,45-26-354,-24 8 1,43-16 2259,0 0 0,-1 0 0,1 0 0,0-1 0,0 1 0,-1-1 0,1 0 0,0 0 0,-8-1 0,3-3-3730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2:1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15 2496,'-22'-9'4261,"20"8"-4124,0 0 0,0 0 0,0 1 1,0-1-1,0 1 0,0 0 0,0-1 0,0 1 0,0 0 0,0 0 0,0 0 1,0 0-1,0 1 0,0-1 0,0 0 0,-3 2 0,-17 0 444,17-1-279,0 0 0,0 0 0,0 1 0,0-1 0,0 1 0,1 0 0,-10 6 0,14-8-303,0 0 0,0 0 1,0 0-1,0 0 0,0 0 0,-1 0 1,1 0-1,0 1 0,0-1 0,0 0 0,0 0 1,0 0-1,0 0 0,0 0 0,0 1 1,0-1-1,0 0 0,0 0 0,0 0 1,0 0-1,0 1 0,0-1 0,0 0 0,0 0 1,0 0-1,0 1 0,0-1 0,0 0 1,0 0-1,0 0 0,0 0 0,0 1 0,0-1 1,0 0-1,0 0 0,0 0 0,7 7 83,8 3 153,6-7 0,-1 0-1,1-1 1,0 0 0,-1-2-1,1-1 1,0-1 0,20-3-1,46-6 69,-18 4-14,-57 6-286,0 1 0,0 0-1,0 1 1,0 0 0,22 5-1,-10 0 1460,-138-12-945,28 3-480,71 1 14,-79-6 458,-30 10-605,114 1 159,6-2-189,6 0-152,18-2 425,23-4 0,-23 3-89,22-1 0,147-7 188,-177 10-150,0 0-1,22 2 1,7 1-458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50.5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15 9472,'-31'-8'3061,"31"8"-2877,-1 0 0,0-1 0,1 1 0,-1 0 0,1 0 0,-1-1 1,0 1-1,1-1 0,-1 1 0,1 0 0,-1-1 0,1 1 0,-1-1 0,1 1 0,-1-2 0,2 9 4391,-4 77-1639,1 47-1088,3-120-1655,1 0 0,4 17 1,-5-24-155,0 0 1,1 1-1,-1-1 1,1 0 0,0 0-1,0 0 1,1-1-1,-1 1 1,5 4 0,-6-7-40,0 0 1,0 0 0,0 0 0,0 0 0,0-1 0,0 1 0,1 0 0,-1-1 0,0 1 0,1-1 0,-1 1 0,0-1 0,1 1 0,-1-1 0,0 0 0,1 0 0,-1 0 0,1 0 0,-1 0-1,0 0 1,1 0 0,-1 0 0,1-1 0,-1 1 0,0 0 0,1-1 0,-1 1 0,0-1 0,1 1 0,-1-1 0,0 0 0,0 0 0,0 0 0,0 1 0,1-1 0,-1 0 0,1-2 0,4-3-25,0-1 1,-1 1 0,0-1 0,9-15 0,1-8 56,-1-1 0,13-41 1,11-25 415,-37 94-355,1-1 0,-1 1 0,1 0 0,-1-1 0,-1 1 0,1 0 0,0-6 0,-6 132 791,-32 173 0,25-223-710,-3 0-1,-42 121 0,49-174-183,-1 1-1,-1-1 1,0-1-1,-17 22 1,19-29-82,-1-1 0,-1-1 0,0 1 1,0-1-1,-1-1 0,0 0 1,-19 11-1,26-18 18,0 1 1,0-1-1,0 0 0,-1-1 1,1 1-1,-1-1 0,1 0 1,-1 0-1,0 0 1,1-1-1,-1 1 0,-5-1 1,7-1 4,-1 0 1,1 1-1,0-1 0,-1 0 1,1 0-1,0-1 0,0 1 1,0-1-1,0 1 0,0-1 1,0 0-1,0 0 0,1 0 1,-1-1-1,1 1 0,0-1 1,-1 1-1,-1-4 1,-2-3-41,1-1 0,0 1 0,0-1 0,1 0 0,-6-20 0,-8-55-71,16 68 195,0 0 1,0 0-1,2 0 0,0-1 0,1 1 1,5-25-1,-5 36 42,1 1-1,-1-1 1,1 1 0,0-1-1,0 1 1,1 0 0,0 0-1,0 0 1,0 0-1,0 0 1,1 1 0,0-1-1,0 1 1,0 0 0,0 0-1,1 0 1,-1 1 0,1 0-1,0 0 1,0 0 0,0 0-1,10-3 1,-2 3 94,0-1 1,1 2-1,-1 0 1,0 0-1,1 2 1,-1-1-1,24 4 0,4 3-139,47 13 0,33 6-7717,-115-24 5631,1-1 0,-1 1 0,13-3-1,2-2-1504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5:50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366 1 9632,'6'4'3120,"17"26"-1737,-1 1 1,22 45-1,-13-23 157,-31-52-1499,22 34 1309,-2 2 0,19 48 0,21 88 790,-26-72-1331,-1 0 409,-4 1-1,27 173 1,-47-197-780,-3 0 1,-4 1-1,-3-1 0,-3 1 0,-15 77 0,-20 29-292,25-136-296,-33 80 0,38-110-25,-1 0 0,-1-1 0,0 0 1,-2-1-1,0 0 0,-1-1 1,0 0-1,-2-1 0,0-1 0,-31 22 1,16-17-748,0 0 1,-2-3-1,0 0 1,-1-2 0,-48 12-1,61-20-169,0-1-1,-21 2 1,27-6-743,0 0 1,1-1 0,-28-4 0,-48-17-3239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06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31 2144,'0'0'118,"-1"0"1,1 0-1,0 0 1,-1 0-1,1 0 1,0 0-1,0-1 1,-1 1-1,1 0 1,0 0-1,0 0 1,-1 0-1,1-1 1,0 1-1,0 0 1,0 0 0,-1-1-1,1 1 1,0 0-1,0 0 1,0-1-1,0 1 1,0 0-1,-1 0 1,1-1-1,0 1 1,0 0-1,0 0 1,0-1-1,0 1 1,0 0-1,0-1 1,0 1-1,0 0 1,0-1-1,0 1 1,0 0-1,0 0 1,0-1-1,1 1 1,-1 0-1,0-1 1,0 1-1,2-10 3905,-3 10-3918,1 0 1,0-1-1,0 1 0,0 0 1,0 0-1,0 0 0,0-1 1,0 1-1,0 0 0,0 0 1,0 0-1,0 0 0,0-1 0,0 1 1,0 0-1,0 0 0,0 0 1,0-1-1,0 1 0,1 0 1,-1 0-1,0 0 0,0 0 1,0-1-1,0 1 0,0 0 1,0 0-1,0 0 0,1 0 1,-1 0-1,0-1 0,0 1 1,0 0-1,0 0 0,1 0 1,-1 0-1,0 0 0,0 0 0,0 0 1,0 0-1,1 0 0,-1 0 1,0 0-1,0 0 0,0 0 1,1 0-1,-1 0 0,0 0 1,0 0-1,0 0 0,1 0 1,-1 0-1,0 0 0,0 0 1,0 0-1,0 0 0,1 0 1,-1 0-1,6 1 1297,-5-1-1216,11 0 348,-11 0-481,1-2 121,0-1-274,-1 5 1647,2 27-1211,-3 104 323,14 332 1104,-4-305-499,-10-160-1131,3 8-666,-2-8 216,-1 0 1,1 0 0,-1 1 0,1-1 0,-1 0 0,1 0 0,-1 0 0,1 0-1,0 0 1,-1 0 0,1 0 0,-1 0 0,1 0 0,-1-1 0,1 1 0,-1 0-1,1 0 1,0 0 0,-1-1 0,1 1 0,-1 0 0,0-1 0,1 1-1,-1 0 1,1-1 0,-1 1 0,1 0 0,0-2 0,6-4-4201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06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64 182 4992,'-10'-5'388,"1"1"420,0-1-1,-15-10 0,22 13-453,1-1-1,-1 1 0,1-1 1,0 0-1,0 1 0,0-1 1,0 0-1,1 0 0,-1 1 1,1-1-1,-1 0 0,1 0 1,0 0-1,0 0 0,1-5 1,0 4-144,0-1 1,0 1-1,0 0 1,0 0-1,0 0 1,1 0 0,0 0-1,0 0 1,0 0-1,0 1 1,1-1 0,-1 1-1,1-1 1,6-4-1,-4 4-61,0 0-1,1 0 0,-1 0 1,1 1-1,0 0 0,0 1 1,0-1-1,0 1 0,7-1 1,1 0-10,0 1 1,0 0 0,0 1-1,0 1 1,0 0-1,-1 1 1,1 0-1,25 7 1,-21-3 32,0 1 1,0 0-1,0 2 1,-1 0-1,0 1 1,0 1-1,-1 0 0,16 14 1,-20-14-45,-1 1 1,0 1-1,0-1 1,-1 2-1,-1-1 1,0 1-1,-1 1 1,0-1-1,-1 1 1,7 21-1,-1 11 199,-2 1 0,8 69 0,-15-88-230,2 19 257,-3 0 1,-3 92 0,-3-107-106,-1 0 0,-2 0 1,-1 0-1,-1-1 0,-16 37 1,20-58-193,-1 0 1,0-1-1,-1 0 1,0 0 0,-1 0-1,0 0 1,0-1-1,-1-1 1,-9 9 0,8-10-18,0 0 0,-1 0 0,0-1 0,1 0 0,-2 0 0,1-2 0,0 1 0,-1-1 1,0 0-1,1-1 0,-1-1 0,0 0 0,0 0 0,-14-1 0,1-2-600,0 0-1,0-2 0,0 0 0,0-2 1,-32-12-1,31 8-2602,10 1 987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07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55 3648,'-1'-1'283,"1"-1"1,0 1-1,0 0 1,-1 0 0,1-1-1,0 1 1,0 0-1,0-1 1,0 1-1,0 0 1,1-1-1,-1 1 1,0 0-1,1 0 1,-1-1-1,1 1 1,-1 0 0,1 0-1,0-2 1,0 1 359,0 0 1,0 0-1,0 0 1,0 0-1,-1 1 1,1-1 0,-1 0-1,0 0 1,1-3-1,-1 5-581,0 0 1,0 0-1,0 0 0,0-1 1,0 1-1,0 0 0,0 0 1,0 0-1,0-1 0,0 1 1,0 0-1,0 0 0,0 0 0,-1 0 1,1-1-1,0 1 0,0 0 1,0 0-1,0 0 0,0 0 1,0-1-1,-1 1 0,1 0 1,0 0-1,0 0 0,0 0 0,0 0 1,-1 0-1,1-1 0,0 1 1,0 0-1,0 0 0,0 0 1,-1 0-1,1 0 0,0 0 1,0 0-1,-10 3 1409,-8 8-302,14-7-1032,0-1 1,1 2-1,0-1 0,-1 0 1,1 1-1,1-1 0,-1 1 1,1 0-1,0 0 1,-3 9-1,0 3 109,1 0 1,-2 18 0,3-3-17,1-1 0,2 1 1,0-1-1,10 57 1,-9-82-192,0-1 0,1 1 0,-1-1 0,1 0 1,0 1-1,1-1 0,-1 0 0,1 0 1,0-1-1,5 7 0,-6-9-124,0 0-1,-1-1 1,1 1 0,0-1-1,0 1 1,0-1 0,0 0-1,0 0 1,0 0 0,1 0-1,2 1 1,-3-2-259,1 1 0,-1-1-1,0 0 1,1 0 0,-1 0 0,1 0 0,-1 0 0,0-1 0,1 1-1,-1-1 1,1 1 0,3-3 0,12-8-3965,1-8 1360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08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9 7968,'-45'-8'2944,"37"8"-2272,-2 3 224,20-3-1344,6 5 224,8-1-1312,7 4 864,1 0-3328,3-1 2240,-4 13-544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08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 52 5984,'-1'-1'325,"0"0"-121,0 0 1,0 1 0,0-1 0,0 0-1,0 0 1,0 0 0,1 0 0,-1 0-1,0 0 1,1 0 0,-1-1 0,0 1 0,1 0-1,0 0 1,-1 0 0,1-1 0,0 1-1,0 0 1,-1 0 0,1-1 0,0 1 0,1-3-1,-2 3 137,1 0-1,0 0 1,-1 0-1,1-1 1,-1 1-1,1 0 1,-1 0-1,1 0 1,-1 0-1,0 0 1,1 0-1,-1 0 0,0 0 1,0 0-1,0 1 1,0-1-1,0 0 1,0 0-1,0 1 1,0-1-1,0 1 1,0-1-1,0 1 1,-3-1 863,-6 10 951,8-3-1982,0 0 1,0 0 0,0 0-1,1 0 1,-1 0 0,1 0 0,0 11-1,4 48 12,-1-38-90,2 35 14,22 114 1,-21-156-6,-1 1 1,-1-1 0,-1 1 0,-1-1 0,-2 42 0,0-59-42,1 0 1,-1 1-1,0-1 1,1 0-1,-1 0 1,-1 0-1,-2 5 0,4-7-42,-1 0-1,1-1 0,-1 1 0,0 0 0,1-1 0,-1 1 1,0-1-1,1 1 0,-1-1 0,0 1 0,0-1 0,1 1 1,-1-1-1,0 0 0,0 0 0,0 1 0,0-1 1,1 0-1,-1 0 0,0 0 0,0 0 0,0 0 0,0 0 1,0 0-1,0 0 0,1 0 0,-1 0 0,0-1 1,0 1-1,0 0 0,0-1 0,-1 1 0,-7-5 50,0 1-1,1-1 0,-12-9 1,-19-10-12,-81-23-740,81 34-2214,28 7-414,10 5 2238,1 1 975,0 0 0,0-1-1,0 1 1,0 0-1,0 0 1,0 0-1,0 0 1,0 0 0,0-1-1,0 1 1,0 0-1,0 0 1,0 0 0,0 0-1,0 0 1,0 0-1,0-1 1,0 1 0,0 0-1,0 0 1,1 0-1,-1-1-486,19-7-6231,-2 1 4611,5-11-1721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09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37 9792,'-18'-23'3648,"4"18"-2848,14-3-224,-5 8 1024,2 0-993,-2 0-223,10 8-1407,3 4-673,2 1 960,-1-1-4224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0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21 4064,'-2'-8'1664,"2"8"-1509,0-1 0,0 1 0,-1 0 0,1-1 0,0 1 0,0-1 0,0 1 0,0 0 0,0-1 0,0 1 0,0-1 0,0 1 0,0 0 0,0-1 0,0 1 0,0-1 0,0 1 0,0 0 0,0-1 0,0 1 0,0 0 0,1-1 0,-1 1 1,0-1-1,0 1 0,0 0 0,1-1 0,0 0 1168,-1 4-751,-1 0 0,0 1 1,1-1-1,-1 0 1,0 0-1,-1 0 0,-1 5 1,-2 3-27,-9 19 576,-1-1 0,-31 47 0,0-3-222,43-67-869,-42 79 243,39-72-398,1 0 0,1 0 1,0 1-1,-4 24 0,7-36 435,1 12-3764,9-19-3240,4-9 4123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0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 5152,'-19'-11'3072,"29"19"-3712,7 4 352,6 4-1248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0:06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91 134 2304,'0'0'5930,"1"0"-5818,61 11 902,-56-10-929,0 0 1,1-1-1,-1 1 1,1-1-1,9-2 1,4 2 89,-11-1-77,1 0 1,-1 0-1,1 0 0,-1-1 1,1-1-1,-1 0 1,0 0-1,0-1 0,0 0 1,9-5-1,-16 7-27,0 1 0,0-1 1,0 0-1,1 1 0,-2-1 0,1 0 0,0 0 0,0 0 0,-1-1 0,1 1 0,-1 0 0,2-4 0,-2 5-57,-1 0-1,1-1 1,-1 1 0,0-1-1,0 1 1,0-1-1,1 1 1,-1 0 0,0-1-1,-1 1 1,1-1-1,0 1 1,0-1 0,-1 1-1,1 0 1,-1-1-1,1 1 1,-1 0 0,1-1-1,-1 1 1,0 0-1,0 0 1,1-1 0,-3 0-1,-37-35 451,38 36-454,-1-1 0,0 1-1,0 0 1,0 0 0,0 0-1,0 1 1,0-1 0,0 1-1,0 0 1,0 0-1,0 0 1,0 0 0,-4 1-1,-2-1 43,-2-3 80,10 3-142,1-1 0,-1 1 0,0-1 0,0 1 0,0 0 0,0 0 0,0-1 0,0 1 0,0 0 0,-1 0 0,1 0 0,0 0 0,0 0-1,0 0 1,0 0 0,0 1 0,0-1 0,-2 1 0,-37 14 352,16-6-312,3-2 105,1 1 31,14-6-91,0 0-1,1 0 1,-1 1-1,1 0 1,-1 0-1,-7 6 1,10-7-114,1 0 0,0 0-1,-1 0 1,1-1 0,-1 0 0,-3 2 0,4-2 44,0 0 0,0 0 0,-1 0 0,1 0 0,1 0 0,-1 1 1,0-1-1,0 1 0,0-1 0,1 1 0,-1 0 0,1-1 0,-3 5 0,1-2 5,1 0-11,-1 1 1,1-1 0,-1 1-1,1 0 1,1-1 0,-1 1-1,1 0 1,-1 0 0,1 0-1,1 0 1,-1 7 0,1 84 186,1-90-155,0 0-1,0 0 1,1-1-1,0 1 0,0-1 1,0 1-1,1-1 1,0 0-1,4 7 1,1 2-128,-4-7 66,1 0 0,-1-1 0,9 9 0,9 12 401,-21-26-340,0 0 1,-1-1 0,1 1 0,-1-1 0,1 1 0,0-1 0,-1 1-1,1-1 1,0 0 0,-1 1 0,1-1 0,0 0 0,0 1 0,0-1 0,-1 0-1,1 0 1,0 0 0,1 0 0,17 0 225,-12 0-154,2-1-8,0 0 0,1-1 0,14-3 0,9-3-193,-7 4 218,-12 1-141,0 1 0,18-1 0,-12 2 70,24-4 0,-23 3 304,20-7-53,-39 9-264,0-1 0,0 0 0,0 0 0,1 0 1,-1 0-1,0 0 0,3-2 0,-4 2 41,0 0-1,-1 0-754,0 1 603,0 0-1,0 0 0,0 0 1,0 0-1,0 0 1,0-1-1,0 1 0,0 0 1,0 0-1,0 0 0,0 0 1,0 0-1,0-1 1,0 1-1,0 0 0,0 0 1,0 0-1,0 0 0,0 0 1,0 0-1,0 0 1,-1-1-1,1 1 0,0 0 1,0 0-1,0 0 0,0 0 1,0 0-1,0 0 0,-1 0 1,1 0-1,0 0 1,0 0-1,0 0 0,0 0 1,0 0-1,0 0 0,-1 0 1,1 0-1,0 0 1,0 0-1,0 0 0,0 0 1,0 0-1,-1 0 0,1 0 1,0 0-1,0 0 1,0 0-1,0 0 0,0 0 1,0 0-1,-1 0 0,1 0 1,0 0-1,0 0 0,0 1 1,-8 6-2556,0 6-2338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2:42.48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164 156 2720,'0'0'46,"-1"-1"0,0 0 1,1 1-1,0-1 0,-1 0 1,1 1-1,-1-1 0,1 0 1,0 0-1,0 1 0,-1-1 0,1 0 1,0 0-1,0 0 0,0 1 1,0-1-1,0 0 0,0 0 0,0 0 1,0 0-1,0 1 0,0-1 1,0 0-1,1 0 0,-1 1 0,0-1 1,0 0-1,1-1 0,1-3 41,0-11 1475,-2 15-1495,-1 1 1,1-1 0,0 1-1,0 0 1,0-1-1,0 1 1,0-1-1,0 1 1,0-1-1,0 1 1,0-1-1,0 1 1,0-1-1,0 1 1,0-1 0,0 1-1,0-1 1,0 1-1,1-1 1,-1 1-1,0 0 1,0-1-1,1 1 1,-1-1-1,0 1 1,1 0-1,-1-1 1,0 1-1,1 0 1,-1-1 0,0 1-1,1 0 1,-1 0-1,1-1 1,-1 1-1,0 0 1,1 0-1,-1 0 1,1-1-1,-1 1 1,1 0-1,-1 0 1,1 0 0,-1 0-1,1 0 1,-1 0-1,1 0 1,-1 0-1,1 0 1,7 0 28,-1-1 0,1 0 0,-1-1 0,10-2 0,17-4 272,275-20 423,2 0-606,-86 6 181,-171 20-235,0 3-1,63 9 0,121 30 654,-230-38 549,-24-3-810,-384-8 272,265 8-760,-229 8 132,12 35-135,295-31 62,-34 7-33,-11 2-59,56-13-137,46-7 119,-1 0 0,1 0 0,-1 0 0,1 0 0,-1 0 0,1 0 0,-1 0 1,1 1-1,-1-1 0,1 0 0,0 0 0,-1 0 0,1 0 0,-1 1 0,1-1 1,0 0-1,-1 0 0,1 1 0,0-1 0,-1 0 0,1 1 0,0-1 0,-1 1 0,8 9-458,-4-7 535,71 83-180,-61-69 92,-1 0-1,-1 0 0,13 29 1,-19-34 124,-1 0 0,0 1 0,-1 0 0,0 0 0,-1 0 0,-1 1 0,0-1 0,-1 0 0,-1 15 0,-1-20-22,1 0 1,-2-1-1,1 1 0,-1 0 0,0-1 0,-1 1 1,1-1-1,-9 11 0,6-7 118,2-5-208,-1 0 0,1 0 0,-7 5 0,-6 9 261,17-20-213,-1 1-1,0 0 1,1 0-1,-1 0 1,0 0-1,0 0 1,0-1-1,0 1 1,0 0-1,0-1 0,0 1 1,0-1-1,0 1 1,0-1-1,0 1 1,0-1-1,0 0 1,0 1-1,0-1 1,0 0-1,-2 0 1,2 0-17,3-1-197,-2 1 170,1-1 1,0 1-1,0 0 1,-1-1-1,1 1 1,0 0 0,0 0-1,-1 0 1,1-1-1,0 1 1,0 0-1,0 0 1,-1 0-1,2 1 1,-1-1 6,64-5-232,-22 1 46,12 3 19,0 2 1,71 12-1,-25-3 139,221 23 75,-108-28-25,-135-6 124,316 4 364,-395-3-506,5 1 69,0-1 0,0 0-1,0-1 1,0 1 0,0-1 0,-1 0-1,1 0 1,5-2 0,-9 2-19,0 0 0,-1 0 0,1 1 0,-1-1 0,1 0 0,-1 0 0,1 0 0,-1 0 0,0 1 0,0-1 0,1 0 0,-1 0 0,0 0 0,0 0 0,0 0 0,0 0 0,0 0 0,0-1 0,-1-19 326,0 19-337,-1-10-18,-2 1 0,0-1 0,0 1-1,-1 0 1,-10-17 0,9 17 3,-18-39 24,-32-55-266,36 72 136,14 21 34,-1 0 1,-13-15 0,16 23 45,1 0 1,-1 0-1,0 1 0,0-1 1,-1 1-1,1 0 1,-1 1-1,1-1 0,-11-3 1,-2 1-23,-1 1 0,0 0 1,0 2-1,-25-1 0,14 1 95,-272-4 267,193 7-394,-36-1 88,-178 25 0,299-24-206,19-1 72,-1 0 0,1 1-1,-1-1 1,0 1 0,1 0-1,-8 3 1,11-4 77,1 0 0,-1 0 0,1 1 0,-1-1 0,1 0 0,-1 1 0,1-1 0,-1 0 0,1 1 0,-1-1 0,1 1-1,0-1 1,-1 1 0,1-1 0,0 0 0,-1 1 0,1 0 0,0-1 0,0 1 0,-1-1 0,1 1 0,0-1 0,0 1 0,0-1 0,0 1 0,0 0 0,0-1 0,0 1 0,0-1 0,0 1 0,0-1 0,0 1 0,0 0 0,0-1 0,0 1 0,1-1 0,-1 1 0,0-1 0,0 1 0,1-1 0,-1 1 0,0-1 0,1 1 0,-1-1 0,0 1 0,1-1 0,0 1 0,2 2-48,0 1 1,0-1 0,1 0-1,6 5 1,2 0 26,1-1 1,0 0-1,1-1 0,-1-1 1,1 0-1,0-1 0,17 3 1,104 10-91,-17-10 208,0-6 0,0-4 0,124-21 0,37-23 936,-270 46-562,-13 3-27,-22 5 22,-141 36-276,-94 22 225,244-62-427,1 1-251,0 0 0,-23 8 0,39-12 271,0 0 0,0 0 0,0 0 0,0 0 1,0 0-1,-1 0 0,1 0 0,0 0 0,0 0 1,0 0-1,0 0 0,0 0 0,0 0 0,0 0 0,0 0 1,0 0-1,-1 0 0,1 0 0,0 0 0,0 0 0,0 0 1,-1 2-237,1-2 236,0 0 1,0 0-1,0 0 0,0 0 0,0 0 0,0 0 0,0 0 1,0 0-1,0 1 0,0-1 0,0 0 0,0 0 1,0 0-1,0 0 0,0 0 0,0 0 0,0 0 0,1 0 1,-1 0-1,0 1 0,0-1-84,10 3-228,13-2 231,262-20-643,-241 12-547,-16 1-2688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0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1 5216,'-5'2'391,"0"0"1,1 0-1,-1 0 1,1 1-1,0 0 1,0 0-1,-5 4 1,-1 1 1014,-9 8 303,0 1-1,-27 31 1,44-45-1676,0-1 0,0 0 0,1 1 0,-1-1 1,0 1-1,1-1 0,0 1 0,-1 0 0,1-1 1,0 1-1,0 0 0,1 0 0,-1 0 0,0 0 1,1 6-1,0-6-18,1 1 1,0-1 0,0 1 0,0-1-1,0 0 1,1 0 0,0 1 0,-1-1 0,1 0-1,0 0 1,0-1 0,5 6 0,3 2 210,0-1 1,0-1-1,0 0 1,1 0-1,19 9 1,19 14 1357,-48-30-1488,1 0-1,-1 0 1,1 0-1,-1 0 1,0 0-1,0 1 1,0-1-1,0 0 0,0 1 1,0-1-1,0 0 1,0 1-1,0-1 1,0 1-1,-1 0 1,1-1-1,-1 1 0,1 0 1,-1-1-1,1 4 1,-2-3-25,1 0-1,-1 0 1,1 0 0,-1 0 0,1-1 0,-1 1 0,0 0 0,0 0 0,0-1-1,0 1 1,0 0 0,-1-1 0,1 0 0,0 1 0,-1-1 0,1 1-1,-4 1 1,-2 2-2,0 0 0,0-1 0,-1 0 0,0 0 0,1-1 0,-1 0 0,0 0 0,-1-1-1,1 0 1,0 0 0,-16 0 0,17-1-293,-1-2 0,1 1-1,0-1 1,-1 0 0,-13-4-1,15 3-419,1 0-1,-1 0 1,1-1 0,-1 0-1,1 0 1,0 0-1,-8-7 1,13 10 397,-1-1 0,0 0 1,1 1-1,-1-1 0,0 1 1,1-1-1,-1 0 0,1 0 1,-1 1-1,1-1 0,-1 0 1,1 0-1,0 0 0,-1 1 1,1-1-1,0 0 0,0-1 1,0 1 12,0 0 1,0 1 0,0-1 0,0 1 0,0-1-1,1 1 1,-1-1 0,0 1 0,0-1 0,1 1-1,-1-1 1,0 1 0,1-1 0,-1 1-1,0-1 1,1 1 0,-1-1 0,1 1 0,0-1-1,2-1-303,0 1 0,1-1 0,-1 1-1,0 0 1,1 0 0,-1 0 0,4-1 0,27-2-1298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1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81 266 2304,'-15'-4'437,"-11"1"8860,26 3-9207,0 0 1,0 0-1,0 0 1,0 1-1,0-1 1,0 0 0,4 11 612,-2 0 0,1 0 0,-2 1 0,1-1 0,-1 19 0,-1 85 1846,-1-115-2491,1 0 0,-1-1 0,0 1 0,1 0-1,-1-1 1,1 1 0,-1 0 0,1-1-1,-1 1 1,1 0 0,0-1 0,-1 1-1,1-1 1,-1 1 0,1-1 0,0 1 0,-1-2-1,-5-8-33,0-1 0,0 0 0,2 0 0,-1-1 0,1 0 0,1 1 0,0-1 0,1-1 0,-1-17 0,1-6-112,6-69 0,7 21-210,-9 74 302,1 0 1,0 1-1,0-1 1,1 1 0,0-1-1,7-10 1,-10 18 8,0 1-1,0 0 1,0 0 0,0 0 0,0 0 0,0 0-1,0 0 1,0 0 0,0 0 0,0 0 0,1 1-1,-1-1 1,0 0 0,0 1 0,1-1 0,-1 1-1,0 0 1,3-1 0,-1 1 12,0 0 1,-1 0 0,1 0-1,0 0 1,0 1-1,-1-1 1,1 1-1,0 0 1,2 1 0,6 3 161,-1 0 0,1 1 1,14 11-1,-20-13-59,24 17 531,-1 2 0,-1 1 0,-1 1 0,29 37 1,-54-60-1351,2 3 1766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1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1 6400,'-5'-1'463,"1"1"-1,-1 0 1,1 1 0,-1-1 0,1 1 0,0-1 0,-1 2 0,1-1-1,0 0 1,0 1 0,-1 0 0,1-1 0,-7 6 0,-12 9 1149,1 0 1,0 2-1,-27 29 1,-5 3-53,43-40-1315,0 0-1,1 0 1,0 1 0,0 1-1,1 0 1,1 0 0,-11 22-1,18-31-195,0 0 1,0 0-1,0 0 0,0 0 0,1 0 0,-1 0 0,1 0 0,0 0 0,1 6 0,-1-8-33,0 0-1,0-1 0,0 1 1,0 0-1,0 0 0,1-1 1,-1 1-1,0 0 1,1-1-1,-1 1 0,1 0 1,-1-1-1,0 1 0,1-1 1,-1 1-1,1-1 0,0 1 1,0 0-1,0-1 2,0 1 0,0-1 0,0 0-1,-1 0 1,1 0 0,0 0 0,0 0 0,0 0 0,0 0 0,0 0-1,0 0 1,0 0 0,-1 0 0,1 0 0,0-1 0,0 1 0,0 0 0,0-1-1,1 0 1,5-3-8,0 0 0,-1 0-1,1-1 1,-1 0 0,0 0-1,0-1 1,-1 0 0,0 0-1,9-13 1,2-6 80,17-37 0,-17 31-28,-12 22-51,-3 8-12,-1-1 1,1 0-1,0 1 1,-1-1 0,1 0-1,0 1 1,0-1 0,0 1-1,0 0 1,1-1-1,-1 1 1,0 0 0,1 0-1,1-2 1,-3 3-5,1 0 0,-1 0 0,0 0-1,1 1 1,-1-1 0,0 0 0,0 0 0,1 0 0,-1 0 0,0 0-1,0 1 1,1-1 0,-1 0 0,0 0 0,0 0 0,0 1 0,1-1 0,-1 0-1,0 0 1,0 1 0,0-1 0,0 0 0,0 1 0,1-1 0,-1 0 0,0 0-1,0 1 1,0-1 0,0 0 0,0 1 0,0-1 0,0 0 0,0 1-1,0-1 1,0 0 0,1 13 211,-1 33 287,1-4-725,-6 59 1,2-58-5618,3-40 4786,1-1 1,-1 1-1,0-1 0,1 0 0,-1 1 0,1-1 1,0 0-1,1 3 0,2-4-2099,14-4-175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2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7552,'-1'0'176,"-1"1"1,1-1-1,0 0 1,0 1-1,0-1 1,0 1-1,0-1 1,0 1-1,0 0 1,0 0-1,0-1 1,0 1-1,1 0 1,-1 0-1,0 0 0,-1 2 1,-5 18 1798,5-10-593,-4 6 498,0 0 1,-17 32-1,0-1-700,23-48-1173,0 0-1,0 0 1,-1 0 0,1 0-1,0 0 1,0 0 0,0 0-1,0 0 1,0 0-1,0 0 1,0 0 0,0 0-1,0 0 1,0 1 0,0-1-1,0 0 1,0 0 0,0 0-1,0 0 1,0 0 0,0 0-1,0 0 1,0 0 0,0 0-1,0 0 1,0 0-1,0 1 1,0-1 0,0 0-1,0 0 1,0 0 0,0 0-1,0 0 1,0 0 0,0 0-1,0 0 1,0 0 0,1 0-1,-1 0 1,0 0 0,0 0-1,0 1 1,0-1-1,0 0 1,0 0 0,0 0-1,0 0 1,0 0 0,0 0-1,0 0 1,0 0 0,1 0-1,-1 0 1,0 0 0,0 0-1,0 0 1,8-3 187,18-12-97,-11 6-36,42-26-123,25-13-2,-72 43 138,0 0 1,1 1-1,0 0 0,0 1 1,0 0-1,12-1 0,-21 3-42,-1 1 0,1 0 0,0 0 0,-1 0 0,1 0 1,-1 0-1,1 0 0,0 0 0,-1 1 0,1-1 0,-1 0 0,1 1 0,-1-1 0,1 1 0,-1 0 0,1 0 0,1 0 0,-3 0-12,1 0 1,0 0-1,-1 0 0,1 0 1,0 0-1,-1-1 0,1 1 1,-1 0-1,0 0 0,1 0 1,-1 1-1,0-1 0,0 0 1,1 0-1,-1 0 0,0 0 1,0 0-1,0 0 0,-1 1 1,0 6 40,-1-1 1,0 1 0,0-1 0,-1 0 0,-5 11 0,5-12-51,3-5-2,-28 65-2016,25-56-411,0 1-1,-2 13 1,5-9-916,4-3-2436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2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11 7040,'-8'-9'1805,"7"8"-1168,2 2-95,0 0-300,0 1 1,0 0-1,0 0 0,0 0 1,-1 0-1,1 0 1,-1 0-1,1 1 0,-1 1 1,1 123 5262,-2-89-4776,-1 71 443,-7 205 1613,6-282-2332,1-22-225,1 1 1,1-1 0,0 1-1,0 0 1,1-1 0,2 12 0,-3-22-216,0 0 0,0 1 1,0-1-1,0 0 0,0 0 1,0 0-1,0 1 1,0-1-1,0 0 0,0 0 1,0 0-1,0 0 1,0 1-1,0-1 0,0 0 1,1 0-1,-1 0 0,0 0 1,0 1-1,0-1 1,0 0-1,0 0 0,1 0 1,-1 0-1,0 0 0,0 0 1,0 1-1,0-1 1,1 0-1,-1 0 0,0 0 1,0 0-1,0 0 1,0 0-1,1 0 0,-1 0 1,0 0-1,0 0 0,0 0 1,1 0-1,-1 0 1,0 0-1,0 0 0,0 0 1,1 0-1,-1 0 0,0 0 1,0 0-1,0 0 1,0 0-1,1-1 0,-1 1 1,0 0-1,0 0 1,0 0-1,0 0 0,1 0 1,-1 0-1,0-1 0,0 1 1,0 0-1,0 0 1,0 0-1,0 0 0,0-1 1,1 1-1,-1 0 0,10-16 100,-9 13-69,13-28-14,-1 0 0,17-64 0,-3 10-24,-5 29-22,3 2 0,40-67 0,-52 95-294,-10 20-263,-11 18-730,-3 10 411,1 0 1,0 1 0,-8 34 0,-13 75 1236,23-94-347,0-5 558,2 0 0,-1 42 0,6-64-152,1 0-1,1 0 1,0 0-1,1-1 1,-1 1-1,2 0 1,0-1-1,0 1 1,1-1-1,9 17 1,-9-22-306,-1 0 1,1-1-1,1 0 0,-1 0 1,1 0-1,-1 0 0,1-1 1,8 5-1,-12-7-322,2-6-2463,-3 5 2572,0-1 0,0 1 0,1 0 0,-1-1 0,0 1 0,0 0-1,0-1 1,0 1 0,1-1 0,-1 1 0,0 0 0,0-1 0,0 1 0,0 0 0,0-1 0,0 1 0,0-1 0,0 1 0,0 0 0,0-1 0,0 1 0,0-1 0,-4-12-4349,0-5 1430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3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81 241 5824,'0'0'71,"0"0"1,0 0 0,-1 0-1,1 0 1,0 0 0,0 0-1,-1 0 1,1 0 0,0 0-1,0 0 1,-1 0 0,1 0-1,0 0 1,0 0 0,-1 0-1,1 0 1,0 0 0,0-1-1,0 1 1,-1 0 0,1 0-1,0 0 1,0 0-1,0 0 1,0-1 0,-1 1-1,1 0 1,0-1 0,0-7 2184,1-5 455,0 6-2292,0-1 0,0 0 1,0 0-1,1 0 0,0 1 1,0-1-1,1 1 0,0 0 0,1-1 1,-1 1-1,1 1 0,1-1 0,-1 0 1,1 1-1,7-7 0,-3 4-256,0 1-1,0 0 1,1 0-1,0 1 0,0 0 1,1 1-1,0 0 1,23-8-1,-20 9 19,31-9 214,-42 13-359,1 0 0,-1 1 0,1 0 0,-1-1 0,1 1-1,-1 1 1,1-1 0,-1 0 0,1 1 0,5 1 0,-9-2-18,1 1 0,0-1 0,0 0 0,-1 1 0,1-1 1,0 1-1,-1-1 0,1 0 0,0 1 0,-1 0 0,1-1 0,-1 1 0,1-1 0,-1 1 0,1 0 1,-1-1-1,1 1 0,-1 0 0,1 1 0,-1 0 9,1 0 1,-1-1-1,0 1 0,0 0 1,0 0-1,0 0 0,0 0 1,-1 3-1,-4 22 36,-2-1 1,-1 0-1,-1-1 1,-18 36-1,17-40-33,-29 63 311,-4-1 0,-71 100 1,86-144 23,-30 46 486,57-83-763,-1 1 1,1-1 0,0 0 0,0 1 0,0-1-1,1 1 1,-2 3 0,2-5-64,0-1 0,0 1 0,0-1 0,0 1 0,0-1 1,0 1-1,0-1 0,0 1 0,0-1 0,1 1 0,-1-1 0,0 1 0,0-1 0,0 1 0,1-1 0,-1 0 0,0 1 0,0-1 0,1 1 0,-1-1 0,0 1 0,1-1 1,-1 0-1,0 1 0,1-1 0,-1 0 0,1 0 0,-1 1 0,0-1 0,1 0 0,-1 0 0,1 1 0,-1-1 0,1 0 0,-1 0 0,1 0 0,-1 0 0,1 0 1,-1 0-1,1 0 0,-1 0 0,1 0 0,0 0 0,33-1 164,38-8 1,19 0-521,5 9-3063,-30 8-4737,-25 0 4174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4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29 2912,'3'-3'311,"0"1"0,0 0-1,0 0 1,1 0 0,-1 1 0,0-1 0,1 1 0,0 0 0,-1 0-1,1 0 1,-1 0 0,1 0 0,7 1 0,32-9 8318,-47 18-6395,-28 34-833,2 2 0,-24 48 0,-68 172 322,110-237-1602,2 1 1,1 0-1,1 0 1,-6 47 0,14-74-114,0 1 1,-1 0 0,1 0-1,1 0 1,-1 0 0,0-1 0,1 1-1,-1 0 1,1 0 0,0-1 0,0 1-1,0 0 1,0-1 0,0 1-1,1-1 1,-1 1 0,1-1 0,0 0-1,-1 0 1,1 1 0,0-1-1,4 3 1,-1-2-24,0 0 1,0 0-1,0-1 0,1 1 1,-1-1-1,1 0 0,-1-1 0,1 1 1,10 0-1,7 0-302,0-1 1,0-1-1,0 0 0,32-7 1,39-13-7290,-92 20 7463,23-9-5706,-24 9 5614,0-1 0,0 1 0,0-1 0,-1 1 0,1-1 0,0 1 0,-1-1 0,1 0 0,0 1 0,-1-1 0,1 0 0,-1 0 0,1 1 0,-1-1 0,1 0 0,-1 0 0,1 0 0,-1 0 0,0 0 0,0 1 0,1-1 0,-1 0 0,0-2 0,0 1-75,-1 0-1,1 0 0,-1 0 1,1 0-1,-1 0 0,0 0 1,-2-3-1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4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21 218 7872,'-18'-12'2560,"18"12"-2529,0 0 0,0 0 0,0 0 0,0 0 0,-1 0 0,1-1 0,0 1 0,0 0 0,0 0 0,0 0 0,0-1 0,0 1 1,-1 0-1,1 0 0,0 0 0,0-1 0,0 1 0,0 0 0,0 0 0,0 0 0,0-1 0,0 1 0,0 0 0,0 0 0,0-1 0,0 1 0,0 0 1,0 0-1,0 0 0,0-1 0,0 1 0,0 0 0,1 0 0,-1-1 0,0 1 0,0 0 0,0 0 0,0 0 0,0 0 0,0-1 0,1 1 0,-1 0 0,0 0 1,0 0-1,1 0 0,9-8 860,-6 6-182,27-22 2926,-22 16-2410,2 0 1,11-7 0,5 0-710,1 2 1,0 1 0,40-11 0,92-17-400,-89 24 120,-66 15-178,53-10-856,-53 10 306,0 1 1,0 0-1,0 0 1,0 0 0,0 0-1,0 1 1,0 0-1,0 0 1,5 2-1,-8-2 114,0 0-1,-1 0 0,1 0 0,-1 0 0,1 0 0,-1 1 0,1-1 0,-1 1 0,0-1 0,0 1 0,0-1 0,0 1 0,0 0 1,0-1-1,0 1 0,0 0 0,-1 0 0,1 2 0,0-2 23,12 29-5117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5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88 136 6976,'2'0'2256,"3"0"-1785,-1-1 0,1 1 0,-1-1 1,1 0-1,-1 0 0,0 0 0,1-1 0,-1 0 1,0 1-1,0-1 0,0-1 0,0 1 0,0-1 1,-1 1-1,1-1 0,4-5 0,-5 6-414,-1-1 0,1 0 0,-1 1 0,0-1 0,0 0 0,0 0 0,0 0 0,0 0 0,-1 0 0,1-1 0,1-4 0,-3 5-8,1 0-1,-1 1 0,0-1 0,0 0 0,0 0 1,0 0-1,-1 0 0,1 0 0,-1 1 1,0-1-1,1 0 0,-1 0 0,0 1 1,-1-1-1,0-2 0,1 4-38,1 0 0,-1 0 0,0 0 0,1 0 1,-1 0-1,0 0 0,0 0 0,1 1 0,-1-1 0,0 0 0,0 0 0,0 1 0,0-1 0,0 1 0,0-1 1,0 1-1,0-1 0,0 1 0,0 0 0,-1-1 0,0 1 0,-1 0 25,1 0-1,0 0 1,0 0-1,-1 0 1,1 1 0,0-1-1,-1 1 1,1 0-1,0-1 1,-2 3-1,-6 2 243,1 0-1,0 1 0,-13 11 0,22-17-271,-11 9 311,0 0 0,1 0 0,1 1 0,-1 0 0,-10 17-1,18-25-266,0 1-1,1-1 1,0 0-1,-1 1 0,1 0 1,0-1-1,0 1 1,1-1-1,-1 1 0,0 0 1,1 0-1,0-1 1,0 1-1,-1 0 1,2 0-1,-1 0 0,0-1 1,0 1-1,1 0 1,0 0-1,0-1 0,-1 1 1,1 0-1,1-1 1,-1 1-1,0-1 0,1 0 1,-1 1-1,1-1 1,0 0-1,-1 0 0,1 0 1,5 4-1,-3-2 24,1 0-1,0-1 1,0 1-1,0-1 0,1 0 1,-1 0-1,1-1 1,-1 0-1,1 0 1,7 2-1,-9-4-217,0 1 0,0-1 0,0 1 0,0-1-1,1-1 1,-1 1 0,0-1 0,0 1 0,0-1 0,0 0 0,0-1 0,0 1 0,0-1 0,0 1-1,6-5 1,-2-1-368,-1 1-1,0-1 1,0 0-1,-1-1 1,0 0-1,0 0 1,0 0-1,-1 0 1,4-10-1,8-13 546,-15 28 71,0 0 1,0 0 0,0 1-1,0-1 1,5-4-1,-7 7-80,1 0 0,-1 0 0,0-1 0,0 1 0,0 0 0,0 0 0,1 0 0,-1 0 0,0 0 0,0 0 0,0 0 0,0 0 0,1 0 0,-1 0 0,0 0 0,0 0 0,0 0 0,1 0 0,-1 0 0,0 0 0,0 0 0,0 0 0,1 0 0,-1 0 0,0 0 0,0 0 0,0 0 0,0 0 0,1 0 0,-1 0 0,0 0 0,0 0 0,0 1 0,0-1 0,1 0 0,-1 0 0,0 0 0,0 0 0,1 2 74,-1-1 0,1 0 0,-1 0 0,0 1-1,1-1 1,-1 0 0,0 1 0,0-1 0,0 0 0,0 2 0,0 9 388,0 0 1,0 0-1,-2-1 1,1 1 0,-1-1-1,-6 20 1,7-30-472,1-1 0,-1 1 0,1 0 0,0 0 0,-1 0 0,1 0 0,0 0 0,0 0 0,-1 0 0,1 0 0,0 0 0,0 0 0,0 0 0,0 0 0,1 1 0,-1-1-14,0-1 0,1 0 0,-1 0 0,0 0 0,0 1 0,1-1 0,-1 0 0,0 0 0,1 0 0,-1 0 0,0 0 0,1 0 0,-1 1 0,0-1 0,1 0 0,-1 0 0,0 0 0,0 0 0,1 0 0,-1 0 0,0 0 0,1 0 0,-1-1 0,0 1 1,1 0-1,-1 0 0,0 0 0,1 0 0,-1-1-1,6-1-8,0-1 0,0-1 0,6-4 0,-11 7 21,33-21-64,65-31-1,-95 51 58,-1 1 0,1-1 0,0 1-1,0 0 1,0 0 0,7-1 0,-11 2 16,1 0 0,0 0 0,-1 0 1,1 0-1,0 0 0,-1 0 0,1 0 1,0 0-1,-1 0 0,1 0 0,0 1 1,-1-1-1,1 0 0,-1 1 0,1-1 1,-1 0-1,1 1 0,0-1 0,-1 0 1,1 1-1,-1-1 0,1 1 0,-1-1 1,0 1-1,1 0 0,-1-1 0,0 1 1,1-1-1,-1 1 0,0-1 0,1 1 1,-1 0-1,0-1 0,0 1 0,0 0 1,0-1-1,0 1 0,0 0 0,0-1 1,0 1-1,0 0 0,0-1 0,0 1 1,0 0-1,0-1 0,0 1 0,-1 0 1,1 0-1,-2 5 84,0 0 0,0-1 0,0 1 0,-1-1 0,-6 11 0,6-12-140,0 0 1,1 0-1,0 1 0,0-1 0,0 0 1,0 1-1,1 0 0,-1-1 0,0 11 1,2-15-154,0 0 0,0 1 0,0-1 1,1 1-1,-1-1 0,0 1 1,0-1-1,0 1 0,1-1 1,-1 1-1,0-1 0,1 0 1,-1 1-1,0-1 0,1 0 0,-1 1 1,0-1-1,1 0 0,-1 1 1,1-1-1,-1 0 0,1 0 1,-1 1-1,0-1 0,1 0 0,-1 0 1,1 0-1,-1 0 0,1 0 1,-1 0-1,1 0 0,-1 0 1,1 0-1,-1 0 0,2 0 0,20-2-3367,-16 1 2413,20 1-5337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5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1 7968,'-5'0'480,"0"2"0,0-1 0,1 0 0,-1 1 1,1 0-1,-1 0 0,-4 4 0,-31 21 1987,19-11-978,-8 1 469,22-14-1722,1 1 0,0 0-1,0 0 1,0 0 0,1 0 0,-1 1-1,1 0 1,-8 9 0,13-13-217,-1 0 0,1 0 1,-1 0-1,1 0 0,0-1 0,-1 1 1,1 0-1,0 0 0,0 0 0,0 0 1,0 0-1,0 0 0,0 0 0,0 0 1,0 0-1,0 0 0,0 0 0,0 0 1,0 0-1,1-1 0,-1 1 0,0 0 1,1 0-1,-1 0 0,1 0 1,-1 0-1,1-1 0,-1 1 0,1 0 1,0 0-1,0 0 0,3 3 82,0-1-1,0 0 1,0 0-1,7 4 1,-6-4-31,26 16 561,-23-16-458,0 1 0,-1 0-1,0 1 1,0 0 0,0 0 0,-1 0-1,1 1 1,-1 0 0,-1 0-1,1 1 1,4 7 0,-9-13-159,-1 0 0,1 0 0,0 0-1,-1 0 1,0 0 0,1 0 0,-1 0 0,0 0 0,1 0 0,-1 1 0,0-1-1,0 0 1,0 0 0,0 0 0,0 0 0,0 1 0,0-1 0,-1 0 0,1 0 0,0 0-1,-1 0 1,1 0 0,-1 0 0,1 0 0,-1 0 0,1 0 0,-1 0 0,0 0-1,1 0 1,-1 0 0,0 0 0,0 0 0,0 0 0,0-1 0,0 1 0,0 0-1,0-1 1,0 1 0,0-1 0,-1 1 0,-5 2-168,1 0-1,0-1 1,-1 0-1,0 0 1,-10 1 0,-15 1-4801,-38 0 1,38-4 1914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2:50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3737 992,'1'0'27,"-1"-1"0,1 1 0,-1 0-1,0 0 1,1-1 0,-1 1 0,1 0 0,-1 0 0,1 0 0,-1-1 0,0 1-1,1 0 1,-1 0 0,1 0 0,-1 0 0,1 0 0,-1 0 0,1 0 0,-1 0-1,1 0 1,0 1 0,6-2 374,-5 0-260,0 1 0,0-1 0,1 1 0,-1 0-1,0-1 1,0 1 0,3 0 0,2 0 124,46-14 1308,113-46 1051,-148 51-2571,0 0 1,-1-1-1,29-22 0,-32 21 7,-2 0 0,0-1 0,0 0-1,17-25 1,32-58 475,-40 58-354,30-38-1,-17 35-63,1 3 1,2 1-1,2 1 0,59-40 1,-88 68-83,20-15 187,51-47 1,-64 54-173,-1-1 1,-1-1 0,-1-1-1,-1 0 1,16-27 0,1-21 192,26-83 1,11-26 159,46-96-213,30-65 36,-57 145 13,-62 130 42,19-76-1,-34 98-187,62-269 732,-60 243-590,-2-1-1,-1-120 1,-27-47 383,15 207-492,-1 1-1,-1 0 1,-1 1 0,-1 0-1,-2 0 1,0 0 0,-1 1-1,-22-32 1,-89-113 481,91 130-1881,-2 1-1,-45-38 1,68 69-1258,10 6 2460,-1 0-1,1 0 1,0 0-1,-1 1 1,1-1 0,0 0-1,-1 0 1,1 0-1,0 0 1,-1 1-1,1-1 1,0 0-1,0 0 1,-1 1-1,1-1 1,0 0 0,0 0-1,0 1 1,-1-1-1,1 0 1,0 1-1,0-1 1,0 0-1,0 1 1,0-1 0,-1 0-1,1 1 1,0-1-1,0 0 1,0 1-1,0-1 1,0 1-1,-1 24-4065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6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6 6048,'0'0'124,"-1"0"1,1-1 0,0 1 0,-1 0-1,1 0 1,0 0 0,-1 0-1,1 0 1,0 0 0,-1 0-1,1 0 1,0 0 0,-1 0-1,1 0 1,0 0 0,-1 0-1,1 0 1,0 0 0,-1 0-1,1 0 1,0 1 0,0-1-1,-1 0 1,1 0 0,0 0-1,-1 0 1,1 1 0,0-1-1,0 0 1,0 0 0,-1 1 0,1-1-1,0 0 1,0 0 0,0 1-1,-1-1 1,1 0 0,0 1-1,0-1 1,0 0 0,0 1-1,0-1 1,0 0 0,0 1-1,0-1 1,0 0 0,0 1-1,0-1 1,0 0 0,0 1-1,0-1 1,0 0 0,0 1-1,0-1 1,0 0 0,0 0-1,0 1 1,1 9 670,-1-6-464,0-1 0,0 1 0,1 0 1,-1-1-1,1 1 0,0-1 0,0 1 0,0-1 0,0 1 0,1-1 0,-1 0 0,1 1 0,0-1 0,3 4 1,-3-5-198,-1-1 0,1 1 0,0-1 0,0 1 1,0-1-1,0 0 0,0 1 0,1-1 0,-1 0 1,0-1-1,0 1 0,1 0 0,-1-1 0,1 1 1,-1-1-1,0 1 0,1-1 0,-1 0 1,1 0-1,-1 0 0,1-1 0,3 0 0,-3 1-45,-1-1-1,1 0 0,0 1 1,0-1-1,-1 0 0,1-1 1,-1 1-1,1 0 0,-1-1 1,1 1-1,-1-1 0,0 0 1,0 0-1,0 0 1,0 0-1,0 0 0,0 0 1,0-1-1,2-3 0,-3 4-62,-1 0-1,1 0 0,-1 1 0,0-1 1,1 0-1,-1 0 0,0 0 0,0 1 1,0-1-1,0 0 0,0 0 1,-1 0-1,1 1 0,-1-1 0,1 0 1,-1 0-1,1 1 0,-1-1 1,0 0-1,0 1 0,0-1 0,0 1 1,0-1-1,0 1 0,0-1 1,-1 1-1,1 0 0,0 0 0,-1 0 1,1-1-1,-4 0 0,3 0-56,0 1-1,0 0 0,0 0 0,0 0 1,-1 0-1,1 0 0,0 0 1,-1 1-1,1-1 0,-1 1 0,1-1 1,0 1-1,-1 0 0,1 0 0,-1 0 1,1 1-1,-4-1 0,-2 2-792,0 1 0,-1 0 0,-12 6 0,20-8 569,-10 7-2567,11-4 942,7-1-943,5-3 487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16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41 274 6976,'-14'5'2381,"1"-2"6747,13-3-8972,-1 0 0,0 0-1,1 0 1,-1 0 0,1-1 0,-1 1 0,0 0 0,1 0 0,-1-1 0,1 1-1,-1 0 1,1-1 0,-1 1 0,1-1 0,-1 1 0,1-1 0,-1 1 0,1-1-1,-1 1 1,1-1 0,0 1 0,-1-1 0,1 1 0,0-1 0,0 0-1,-1 1 1,1-1 0,0 1 0,0-1 0,0 0 0,0 1 0,0-1 0,0-1-1,0-24 593,1 24-598,2-22 272,1 1 0,1 0 1,1 0-1,1 1 0,17-37 0,-21 54-339,0 0 0,0 0 0,0 1-1,0-1 1,1 1 0,-1-1 0,1 1 0,0 0 0,9-6-1,-10 8-56,0 1-1,0-1 1,0 1-1,0 0 1,0-1-1,0 1 1,0 1-1,0-1 1,0 0-1,0 1 0,0 0 1,1 0-1,-1 0 1,0 0-1,0 0 1,0 0-1,1 1 1,5 1-1,4 3 26,0 1-1,0 0 1,13 9-1,-15-8-619,0-1-1,0-1 1,1 1-1,20 5 1,-21-9-771,0 0 0,0-1 0,-1 0 0,1-1-1,0 0 1,0-1 0,0 0 0,-1-1 0,1 0 0,12-4 0,31-13-5097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42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32 139 5568,'-19'-4'1786,"7"8"6465,21 8-5835,9-3-1549,-15-7-700,1 1 0,-1-1-1,1 0 1,0-1 0,0 1 0,0-1 0,0 1 0,0-1 0,0 0 0,0-1 0,0 1 0,0-1 0,0 0-1,9 0 1,-5-1 103,0-1 0,0 1 0,0-2 0,0 1 0,11-5 0,-17 6-211,0 0 0,0-1 0,0 1 0,-1 0 0,1-1-1,0 1 1,-1-1 0,1 1 0,-1-1 0,1 0 0,-1 0 0,1 0 0,-1 1 0,0-1 0,0 0 0,0-1 0,-1 1 0,1 0 0,0 0 0,-1 0 0,1 0 0,-1-1 0,0 1 0,1-4 0,-2-1-14,1 0 0,-1 0 1,-1 0-1,1 1 0,-1-1 0,-5-12 1,5 15-86,0 0 0,0 0 0,0 0 0,0 0 0,-1 0 0,0 1 0,1-1 0,-1 1 0,0 0 0,-1 0 0,1 0 0,-6-3 0,7 5 10,1 1 0,-1-1 1,0 1-1,0-1 0,0 1 0,-1 0 1,1-1-1,0 1 0,0 0 0,0 1 1,0-1-1,0 0 0,0 1 0,0-1 1,0 1-1,0-1 0,0 1 0,0 0 1,1 0-1,-1 0 0,0 0 0,0 0 1,1 0-1,-1 0 0,0 1 0,-1 1 1,-3 3 34,-1 0 1,2 0 0,-1 1 0,1 0 0,-6 8 0,6-7 50,1 1 0,-1-1 0,1 1 0,1 0 0,0 0 0,0 0 0,-3 19 0,5-23-10,1 1 0,0-1 1,0 0-1,0 0 0,1 1 1,0-1-1,0 0 0,0 0 1,1 0-1,-1 1 1,1-2-1,0 1 0,1 0 1,-1 0-1,6 7 0,-5-8 60,1 1-1,0 0 0,0-1 0,1 1 1,-1-1-1,1 0 0,0-1 1,0 1-1,0-1 0,0 0 1,1 0-1,-1-1 0,1 1 1,7 1-1,-8-3-471,0 0 0,0-1 0,0 1 0,1-1 1,-1 0-1,7-1 0,1 0-1277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43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 11808,'0'7'5343,"-14"9"-4639,9-12 1856,5 4-1536,-4 0-256,0 0-512,-6 1-288,10 2 0,0-2-256,5-1 160,0-5-3616,3 1 2048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43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296 2 11232,'-14'-1'1359,"9"1"-750,0-1 0,0 1 0,0 1 0,0-1 0,-9 2 0,-5 2 50,1 0 0,0 1 0,0 1 0,1 0 0,0 2 0,-21 11 0,29-13-484,0 0 0,0 1-1,1 0 1,0 0 0,0 1 0,1 0 0,0 0 0,-11 18-1,17-25-156,1-1 0,0 0 0,-1 1 0,1-1 0,0 1 1,0-1-1,-1 1 0,1-1 0,0 1 0,0-1 0,0 1 0,-1-1 0,1 1 0,0-1 0,0 1 0,0-1 0,0 1 0,0-1 0,0 1 0,0-1 0,0 1 0,1-1 0,-1 1 0,0-1 0,0 1 0,0-1 0,0 1 0,1-1 0,-1 1 0,1 0 11,0-1 0,0 0 0,-1 1 0,1-1 0,0 0 0,0 1 1,0-1-1,0 0 0,-1 0 0,1 1 0,0-1 0,0 0 0,0 0 0,0 0 0,1-1 0,4 1 63,0-1 0,0 0 1,0-1-1,6-1 0,13-8 271,0-1-1,40-27 1,-55 33-320,-7 4-54,-1 0-1,1 0 1,0 0 0,0 1-1,0 0 1,0-1-1,3 0 1,-6 2 5,0 0 1,1 0 0,-1 0-1,0 0 1,1 0-1,-1 0 1,1 0-1,-1 0 1,0 0-1,1 0 1,-1 1-1,0-1 1,0 0 0,1 0-1,-1 0 1,0 0-1,1 0 1,-1 1-1,0-1 1,0 0-1,1 0 1,-1 1-1,0-1 1,0 0 0,1 0-1,-1 1 1,0-1-1,0 0 1,0 1-1,0-1 1,1 0-1,-1 0 1,0 1-1,0-1 1,0 0 0,0 1-1,1 14-10,-1-13 5,-18 249 1046,10-168-476,3-27 23,-2-1-1,-3 1 0,-22 72 0,30-123-456,0 1-1,0-1 0,0 0 0,-1 0 0,-5 8 0,7-13-92,1 1 1,-1 0 0,1 0 0,-1 0-1,0 0 1,0-1 0,0 1 0,1 0-1,-1-1 1,0 1 0,0-1 0,0 1-1,0-1 1,0 1 0,0-1 0,0 0-1,0 1 1,0-1 0,0 0 0,0 0-1,0 0 1,0 0 0,0 0 0,0 0-1,0 0 1,0 0 0,-1 0 0,1 0-1,0-1 1,0 1 0,0 0 0,0-1-1,0 1 1,1-1 0,-1 1-1,0-1 1,0 1 0,-1-2 0,-3-2 37,0 0 1,1-1-1,-1 0 0,1 0 1,0 0-1,1 0 1,-1 0-1,1-1 0,-5-11 1,0-4-102,-8-33-1,6 17-161,1-3-1401,9 16-3068,1 23 4425,-1 1-1,0-1 1,1 1 0,-1-1 0,1 1-1,-1-1 1,0 1 0,1-1 0,-1 1-1,1 0 1,0-1 0,-1 1 0,1 0-1,-1-1 1,1 1 0,-1 0 0,1 0 0,0 0-1,-1-1 1,1 1 0,0 0 0,-1 0-1,1 0 1,0 0 0,-1 0 0,1 0-1,1 0 1,0 0-859,19 0-2183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6:44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 9792,'8'8'4448,"-3"20"-3872,-10-11 3231,5 3-2207,-5 3 1472,2 5-1792,-7 0-576,1-4-448,-4 1-224,8-2 0,-8-3-3840,8 3 2080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18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72 111 3808,'0'-2'262,"0"1"1,0-1-1,0 1 0,0-1 1,1 0-1,-1 1 0,1-1 0,-1 1 1,1-1-1,-1 1 0,1-1 1,0 1-1,0 0 0,0-1 1,1 0-1,1-10 3414,-2 6 1474,-9 198-1982,3-112-2647,3 0 0,9 81 0,2-7-407,-6-79 199,-2 32-75,-1-63 137,-2-34-212,0-10 31,0-9 110,-1-34-263,-7-48 9,-14-38-295,-12-88 64,36 212 159,-6-50 41,1-77-1,6 109 10,0 1 0,7-40-1,-5 50-16,0 0-1,1 0 0,0 1 0,1-1 1,0 1-1,11-18 0,-12 23 36,0-1 0,1 1-1,-1 0 1,1 0 0,0 0 0,1 1-1,0 0 1,-1 0 0,2 0 0,-1 1 0,13-7-1,-14 9 3,0 0 0,-1 0 0,1 1 0,0 0 1,0 0-1,0 0 0,0 0 0,0 1 0,0 0 0,0 0 0,0 0 0,0 1 0,0-1 0,7 3 0,-6-1-5,0 1-1,-1-1 1,1 1-1,-1 0 1,1 0 0,-1 1-1,0-1 1,-1 1-1,1 0 1,0 1 0,4 6-1,-1-2 26,-2 1-1,1 0 0,-1 0 0,-1 1 1,8 20-1,13 60 409,-19-62-429,-1 0 0,-2 1 0,-1 0 0,-2 0 0,-1 0 0,-1 0 0,-1 0 0,-2 0 0,-13 52 0,10-53 58,-1-1 1,-2 1-1,0-1 1,-28 49 0,34-71-71,0 0 0,0 0 0,-1 0 0,0-1 0,0 1 0,-11 7 1,14-11-32,1-1 1,-1 0 0,0 0 0,0 0 0,0 0 0,0-1 0,1 1 0,-1 0 0,-1-1 0,1 1 0,0-1 0,0 0 0,0 1 0,0-1 0,0 0 0,0-1 0,0 1-1,0 0 1,0 0 0,0-1 0,0 1 0,0-1 0,0 0 0,0 0 0,0 1 0,0-1 0,0-1 0,-2-1 0,-41-36-288,43 36 232,10 5-30,12 7-27,-10-2 161,0-1-1,0-1 0,18 7 1,-24-11-34,1 1 0,0-1 1,0-1-1,0 1 1,0-1-1,0 1 1,0-1-1,0-1 1,0 1-1,0-1 0,5-1 1,10-4 81,0-1 0,0-1 0,26-15 1,5-1 21,-20 9-97,37-25-1,-14 7 68,-5 1-248,-48 32 162,0-1 0,-1 1 0,1-1 0,-1 1 0,1-1 0,0 0 0,-1 1 0,1-1 0,-1 0 1,1 1-1,-1-1 0,0 0 0,1 0 0,-1 1 0,0-1 0,1 0 0,-1-1 0,0 2-32,0 1 3,0-1 86,-1 36-18778,-1-20 13477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23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104 694 2400,'0'0'41,"0"0"1,0 0-1,0-1 1,0 1-1,0 0 1,0 0-1,1-1 1,-1 1-1,0 0 1,0 0-1,0-1 0,0 1 1,0 0-1,0 0 1,1 0-1,-1 0 1,0-1-1,0 1 1,0 0-1,1 0 1,-1 0-1,0 0 1,0-1-1,1 1 0,-1 0 1,0 0-1,0 0 1,0 0-1,1 0 1,-1 0-1,0 0 1,0 0-1,1 0 1,0 0 136,-1 0 0,0 0 0,1 0 0,-1-1 0,1 1 1,-1 0-1,0 0 0,1 0 0,-1 0 0,0-1 0,1 1 1,-1 0-1,1 0 0,-1 0 0,0-1 0,0 1 0,1 0 1,-1-1-1,0 1 0,0 0 0,1-1 0,-1 1 1,0 0-1,0-1 0,0 1 0,1-1 0,-1 1 0,0 0 1,0-1-1,0 1 0,0-1 0,0 1 0,0 0 0,0-1 1,0 0-1,0 0 26,0 0 0,-1 1 0,1-1 0,0 0 1,-1 0-1,1 1 0,0-1 0,-1 0 0,1 0 1,-1 1-1,1-1 0,-1 1 0,1-1 0,-1 0 0,0 1 1,1-1-1,-1 1 0,0-1 0,1 1 0,-1 0 1,0-1-1,0 1 0,0 0 0,1-1 0,-1 1 1,0 0-1,-1 0 0,1-1-78,-1 1-1,0-1 1,0 1 0,0 0 0,1 0 0,-1 0-1,0 0 1,0 0 0,0 0 0,1 0-1,-4 2 1,0 0-28,1 0-1,0 1 1,0 0-1,0-1 0,0 2 1,1-1-1,-1 0 1,1 1-1,0 0 1,-1-1-1,2 1 1,-1 1-1,0-1 1,-3 8-1,2 0 26,0 0-1,0-1 1,1 1-1,-2 22 1,4-22 15,1-1 1,0 0 0,1 0-1,0 0 1,0 0 0,6 18-1,-7-28-104,0 0-1,1 0 0,-1 0 1,0 0-1,1 0 0,-1 0 0,1-1 1,-1 1-1,1 0 0,-1 0 0,1 0 1,0 0-1,-1-1 0,1 1 1,0 0-1,1 0 0,-2-1 2,1 1 0,0-1 0,-1 0 0,1 0-1,0 0 1,0 0 0,-1 0 0,1 0 0,0 0 0,-1 0 0,1 0-1,0 0 1,-1 0 0,1 0 0,0 0 0,-1 0 0,1-1 0,1 1-1,2-3 105,0 0 0,1 0 0,-1 0 0,0 0 0,4-6 0,-7 9-137,70-76 644,-35 43-533,41-40-77,-47 41-409,-29 31 111,-1 6 230,-1-1-1,1 0 0,-1 0 0,0 0 1,-2 5-1,1-5 50,1 0-1,0 0 1,0 0 0,0 1 0,0 4-1,1-5 15,0 0-1,0 0 0,1 0 1,-1-1-1,1 1 1,0 0-1,0 0 0,0-1 1,1 1-1,-1-1 1,1 1-1,0-1 0,0 0 1,0 1-1,1-1 0,-1 0 1,1 0-1,-1-1 1,1 1-1,0-1 0,0 1 1,0-1-1,0 0 1,1 0-1,-1 0 0,0 0 1,1-1-1,0 1 0,-1-1 1,1 0-1,0 0 1,4 0-1,8-1 63,0 0 1,0-1-1,0-1 1,0-1-1,0 0 0,0-1 1,-1 0-1,0-1 1,1-1-1,-2-1 1,24-13-1,-13 4-91,-1-1 1,0-1-1,-1 0 1,-1-2-1,30-34 1,-12 5 189,-40 49-195,0 0-1,1 0 1,-1-1-1,0 1 1,0 0 0,1 0-1,-1 0 1,0-1 0,0 1-1,0 0 1,1 0-1,-1-1 1,0 1 0,0 0-1,0 0 1,0-1 0,1 1-1,-1 0 1,0-1-1,0 1 1,0 0 0,0-1-1,0 1 1,0 0 0,0 0-1,0-1 1,0 1 0,0 0-1,0-1 1,-4 2-71,0 2-7,1 1 23,0 0-1,0-1 1,1 1-1,-1 0 1,1 0-1,-1 0 1,1 1-1,1-1 1,-3 7 0,-6 11-99,-38 84 215,43-93-7,1 1-1,0 0 0,1 0 0,0 0 1,1 0-1,0 15 0,2-28-23,0 0-1,-1 0 1,1 0-1,0-1 1,0 1-1,0 0 1,0 0 0,0 0-1,1-1 1,-1 1-1,0 0 1,0 0-1,0 0 1,1-1-1,-1 1 1,0 0-1,1 0 1,-1-1-1,1 1 1,-1 0 0,0-1-1,1 1 1,0 0-1,0-1 4,0 0-1,-1 0 0,1 0 1,0-1-1,-1 1 1,1 0-1,0 0 0,-1-1 1,1 1-1,0-1 0,-1 1 1,1 0-1,-1-1 1,1 1-1,-1-1 0,1 1 1,-1-1-1,0 0 1,1 1-1,0-1 0,4-7 213,0-1-1,7-13 1,-8 14-185,0 0-44,-1 1 0,1-1 0,-2 0 1,1 0-1,-1 0 0,2-16 0,-1 10 43,-1 10-150,-2 7-502,3 16 391,-3-15 193,1 1 1,0-1 0,-1 1 0,0 7-1,-9 88 44,-28 197 843,30-261-778,-2-1 0,-1 0 0,-2-1 0,-17 34 0,27-62-8,-2-1 1,1 1-1,-1-1 0,0 0 0,0 0 0,0 0 0,-8 6 0,11-10-71,0 0 0,0 0 0,-1 0 0,1 0-1,0 0 1,-1-1 0,1 1 0,-1-1-1,1 1 1,-1-1 0,1 1 0,-1-1-1,1 0 1,-1 1 0,1-1 0,-1 0-1,1 0 1,-1 0 0,1-1 0,-1 1 0,1 0-1,-1 0 1,1-1 0,-1 1 0,1-1-1,-1 1 1,1-1 0,0 0 0,-1 0-1,1 1 1,0-1 0,-1 0 0,1 0 0,0 0-1,0 0 1,-2-3 0,2 3-17,0-1 1,0 0-1,-1 1 1,1-1-1,0 0 0,0 0 1,1 0-1,-1 0 1,0 0-1,1 0 1,-1 0-1,1 0 0,0 0 1,-1 0-1,1-1 1,0 1-1,0 0 1,1 0-1,-1 0 0,0 0 1,1 0-1,-1 0 1,1 0-1,-1 0 1,3-4-1,2-4 11,1 0 0,0 0 0,12-15 0,-2 3-12,46-80-267,9-12 127,-54 90 137,0 1 0,37-35 0,-29 35 21,1 2-1,48-31 0,63-25 51,-41 25 9,-27 9-157,-68 42 91,-16 14-683,9-4 658,1-1 0,0 1 0,1 0 0,0 1 0,0-1 0,1 1 0,0-1-1,1 1 1,0 0 0,0 0 0,0 11 0,2-12 31,0 0-1,0 0 1,1-1 0,0 1-1,0 0 1,1-1 0,0 1-1,1-1 1,0 0 0,0 0-1,1 0 1,0 0 0,5 8-1,-8-15 0,-1 0-1,1-1 1,0 1-1,-1 0 0,1 0 1,0 0-1,-1-1 1,1 1-1,0 0 1,0-1-1,0 1 1,0-1-1,-1 1 1,1-1-1,0 1 0,0-1 1,0 0-1,0 1 1,0-1-1,0 0 1,0 0-1,0 0 1,2 1-1,-2-2 5,1 1 1,-1-1-1,0 1 0,1-1 0,-1 1 1,1-1-1,-1 0 0,0 0 1,0 1-1,1-1 0,-1 0 0,0 0 1,0 0-1,1-2 0,3-3 49,0-1 0,-1 1-1,0-1 1,5-10 0,-1-1-9,-1-1 1,-1 0-1,-1 0 1,0-1-1,2-32 0,-6 46-67,-2 1 0,1 0 0,0-1 0,-1 1 0,0 0 0,-1 0 0,1 0-1,-1 0 1,0 0 0,0 0 0,0 0 0,-5-6 0,1 0-125,6 9 125,-1 1 0,0-1-1,0 1 1,0 0 0,0 0-1,-1-1 1,1 1 0,0 0-1,0 0 1,-1 0-1,1 0 1,-1 0 0,1 1-1,-1-1 1,1 0 0,-1 1-1,1-1 1,-1 1 0,0-1-1,-2 1 1,3-1 55,1 0-47,1 1 0,-1 0 0,0-1 0,1 1 0,-1 0 1,0-1-1,1 1 0,-1 0 0,1-1 0,-1 1 0,1 0 0,-1 0 1,0 0-1,1-1 0,-1 1 0,1 0 0,-1 0 0,1 0 0,-1 0 1,1 0-1,-1 0 0,1 0 0,-1 0 0,1 0 0,-1 0 0,1 0 1,0 0-1,-1 0-7,18-2-75,17-3 102,0 1-1,0 2 0,62 4 0,-92-1-35,-1-1 0,0 1 0,0 0 0,0 0 0,0 1 0,0-1 0,0 1 0,0 0 0,0 0 0,0 0 0,-1 0 0,6 5 0,-7-5 36,-1 0 1,1-1 0,-1 1-1,0 0 1,0 0 0,0 0 0,0 0-1,0 0 1,0 0 0,0 1-1,-1-1 1,1 0 0,-1 0-1,0 0 1,1 1 0,-1-1 0,0 0-1,0 1 1,-1-1 0,1 0-1,0 0 1,-1 0 0,1 1-1,-2 2 1,-34 79-54,28-65 640,18-29-511,3-3-49,0 0 0,1 2-1,18-14 1,-11 13-91,1 1 1,0 0-1,1 2 0,0 0 1,43-9-1,-61 17 34,0 0-1,0 0 1,0 1-1,-1-1 1,1 1 0,0 0-1,0 1 1,0-1-1,0 1 1,9 3 0,-12-4 8,0 1 0,0 0 1,0 0-1,1 1 1,-1-1-1,0 0 1,-1 1-1,1-1 0,0 1 1,0-1-1,-1 1 1,1 0-1,-1 0 1,1 0-1,-1 0 0,0 0 1,0 0-1,0 0 1,0 0-1,0 1 0,0-1 1,-1 0-1,2 5 1,0 19 45,-2-20-25,0-1 0,1 1 0,0-1 0,0 1 1,0-1-1,0 1 0,1-1 0,0 0 0,0 1 0,3 4 0,-4-9-17,-1-1 1,1 1-1,0 0 0,-1-1 0,1 1 0,0 0 0,0-1 0,0 1 0,-1-1 0,1 1 0,0-1 0,0 0 0,0 1 0,0-1 0,0 0 0,0 0 1,0 1-1,1-1 0,22-2 96,-14-1-50,1 0 0,12-6-1,52-31 44,-9 5-40,8 3-266,25-12 290,-86 38-7,-6 3 77,-14 5-297,-11 5 94,0 1 1,1 1-1,0 0 1,-28 21-1,36-23 68,1 1 0,0-1 1,1 2-1,0-1 0,0 1 0,0 0 0,1 1 1,1 0-1,-8 16 0,12-23 3,-1 0-1,1 1 1,0-1 0,0 0-1,0 1 1,1-1-1,-1 0 1,1 7 0,0-12 17,1 1 1,0-1-1,-1 1 1,1-1-1,0 1 1,0 0-1,0-1 1,0 1-1,0 0 1,0 0 0,2-2-1,2-2 17,12-13-24,0 1 0,1 1 0,1 0 0,0 2 0,29-17 0,-31 18-55,-15 11 6,0 1 0,0-1 0,0 0 0,0 0-1,1 1 1,-1-1 0,1 1 0,-1 0 0,1 0 0,0 0 0,-1 0 0,4-1 0,-5 2 11,-1 0 1,1 1-1,0-1 0,0 0 0,-1 0 0,1 0 1,0 1-1,-1-1 0,1 0 0,0 1 0,-1-1 1,1 1-1,0-1 0,-1 0 0,1 1 1,-1 0-1,1-1 0,-1 1 0,1-1 0,-1 1 1,1 0-1,-1-1 0,1 1 0,-1 0 1,0-1-1,0 1 0,1 0 0,-1-1 0,0 1 1,0 0-1,0 1 0,2 27-84,-2-23 72,0 5 50,0 0 1,1 0-1,1 0 0,0 0 1,0 0-1,1-1 0,0 1 1,1-1-1,0 1 1,0-1-1,1-1 0,1 1 1,8 12-1,-12-20-15,1 0-1,-1 0 1,0 1 0,0-1-1,1-1 1,-1 1 0,1 0-1,0-1 1,-1 1 0,1-1-1,0 0 1,0 0 0,0 0-1,0 0 1,0-1 0,0 1-1,0-1 1,0 1-1,0-1 1,0 0 0,6-1-1,-2 0 25,1-1 0,-1 0 0,0 0 0,0 0 0,1-1 0,-2 0 0,13-8-1,2-2 13,0-2-1,-1 0 0,0-1 0,-1-1 1,-1-1-1,-1 0 0,-1-2 1,0 0-1,22-39 0,56-126-23,-40 74 49,80-133 58,-124 228-163,0-1 0,-2 0 0,0-1 0,0 0-1,-2 0 1,8-34 0,-14 51 33,0 1-1,0-1 0,0 0 1,0 1-1,0-1 0,0 0 1,0 1-1,0-1 0,0 0 1,0 1-1,0-1 0,0 0 1,0 1-1,-1-1 0,1 0 1,0 1-1,0-1 0,-1 1 1,0-2-1,1 2-4,0 0 1,-1-1-1,1 1 1,-1 0-1,1 0 1,-1 0-1,1 0 1,-1-1-1,1 1 1,0 0-1,-1 0 1,1 0-1,-1 0 1,1 0-1,-1 0 1,1 0-1,-1 0 1,1 0-1,-2 1 1,-1 0-22,-1 0 0,1 0 0,-1 1 0,1-1-1,-4 4 1,-3 1 12,1 1 0,0 0 0,1 0-1,0 1 1,0 0 0,0 1-1,1 0 1,1 0 0,-1 0 0,-8 20-1,-1 5 69,-20 70-1,27-73 52,-20 60-156,-22 132-1,43-176-296,-4 27-4905,7-46-1013,0-11-2141,5-17 8269,0 0 0,-1 1 0,1-1 0,0 0 0,0 1-1,-1-1 1,1 0 0,0 1 0,-1-1 0,1 0 0,0 0-1,-1 1 1,1-1 0,0 0 0,-1 0 0,1 0 0,0 0-1,-1 1 1,1-1 0,-1 0 0,1 0 0,0 0 0,-1 0-1,1 0 1,-1 0 0,1 0 0,0 0 0,-1 0 0,1 0-1,-1 0 1,0-1 0,-31-7-3465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24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49 11392,'-135'-36'5151,"85"36"-4479,33-4-640,12 4-160,-3-5-384,3 2 289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28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19 746 2720,'-1'0'386,"-9"-4"-510,3 5 6102,16 3-3941,3 2-1258,0-1-1,0 0 1,1-1 0,-1 0 0,1-1-1,23 3 1,-22-5-448,1 0 0,-1-1 0,1 0 0,-1-1 1,0-1-1,1 0 0,-1-1 0,0-1 0,0 0 0,15-7 0,-24 8-269,0 0 0,-1 0 0,1 0 0,-1 0 0,0-1 0,0 1 0,0-1 0,0 0 0,0-1 0,-1 1 0,0-1 0,0 1 0,0-1 0,-1 0 0,4-9 0,-4 11-60,-1 0 1,-1 0-1,1 0 1,0 0-1,-1-1 1,1 1-1,-1 0 1,0 0-1,0-1 1,-1 1-1,1 0 1,0 0-1,-1 0 1,0 0-1,0-1 1,0 1-1,0 0 1,0 0-1,-1 1 1,1-1-1,-1 0 1,0 0-1,0 1 0,0-1 1,0 1-1,0-1 1,-5-2-1,4 3-36,-1 0 1,1 0-1,-1 0 0,0 1 0,0-1 0,1 1 0,-1 0 0,0 0 0,0 1 0,0-1 0,0 1 0,0 0 1,0 0-1,0 0 0,0 1 0,-4 0 0,-3 1 15,0 1 0,0-1 0,0 2-1,-14 6 1,15-5 83,0 0 1,0 0-1,1 2 0,0-1 0,0 1 0,0 0 0,1 1 0,0-1 0,-8 12 0,14-16-16,-1 0 0,1 1 0,0-1-1,0 1 1,0 0 0,1-1 0,-1 1 0,1 0-1,0 0 1,0 0 0,0 0 0,1 0-1,-1 0 1,1 0 0,0 0 0,0 0-1,0 0 1,1 0 0,-1 0 0,1 0 0,0 0-1,0 0 1,1 0 0,-1 0 0,1 0-1,0-1 1,4 7 0,1-1 42,0 0 1,1 0-1,1-1 0,0 0 1,0 0-1,0-1 0,1-1 0,0 1 1,0-2-1,0 1 0,1-1 1,0-1-1,0 0 0,22 5 1,-23-8-12,-1 0 0,1 0 1,-1-1-1,1 0 0,0-1 1,-1 0-1,1 0 0,-1-1 1,0 0-1,14-6 0,4-3 81,0-2 0,26-16 0,-20 10-62,12-5 45,98-61-144,-123 71-59,-1 0 0,0-1 0,-1-2 0,-1 1 0,15-21 0,-11 9 32,-1-2 1,-1 0 0,-2-2 0,21-51 0,-20 32 15,-1 0 0,13-75 1,-28 117-31,0-1 1,-1 0 0,0 0-1,-1 1 1,0-1-1,0 0 1,-1 0-1,0 1 1,-1-1 0,0 0-1,0 1 1,-5-11-1,6 18 8,0 1 0,0-1 0,1 1 0,-1-1 0,0 1 0,0 0 0,0-1-1,-1 1 1,1 0 0,0 0 0,0 0 0,-1 0 0,1 0 0,0 0 0,-1 0 0,1 0 0,-1 1-1,1-1 1,-1 0 0,0 1 0,1 0 0,-1-1 0,0 1 0,1 0 0,-1 0 0,0 0 0,1 0-1,-1 0 1,0 0 0,1 0 0,-3 1 0,-2 0-28,-1 1 0,1 0 0,0 1 0,0 0 0,0-1 0,-11 9 0,9-5 44,-1 2-1,0-1 1,1 1 0,1 0 0,0 1-1,0 0 1,0 0 0,1 1 0,-5 10-1,-8 18 115,-14 42 0,22-51-62,-6 13 142,2 0 0,1 1 0,3 1 0,-8 60 0,18-95-134,1 0 1,1 0 0,-1 0 0,1 0-1,1-1 1,-1 1 0,2 0-1,-1-1 1,1 0 0,0 1 0,1-1-1,0 0 1,0-1 0,1 1-1,0-1 1,0 0 0,1 0 0,-1 0-1,10 7 1,-6-6 57,1 0 0,0-1 0,0 0 0,0 0 1,1-1-1,0-1 0,0 0 0,1 0 0,-1-1 0,1-1 0,0 0 0,0 0 0,16 0 1,-12-2-29,1-1 0,-1-1 0,0 0 1,1-1-1,-1-1 0,0 0 1,0-1-1,0-1 0,-1-1 0,0 0 1,0-1-1,0 0 0,-1-2 1,0 1-1,0-2 0,-1 0 1,19-18-1,-26 22-43,2-2 34,-1 1 1,0-1-1,7-11 1,-12 16-94,-1 1 1,1-1-1,-1 1 0,0-1 1,0 1-1,0-1 0,0 0 1,-1 0-1,1 1 0,-1-1 1,1 0-1,-1 0 0,0 0 1,0 0-1,0 1 0,-1-1 1,0-3-1,1 5 4,0 1 0,0-1-1,-1 0 1,1 1 0,0-1-1,-1 1 1,1-1 0,0 1 0,-1-1-1,1 1 1,-1-1 0,1 1-1,-1-1 1,1 1 0,-1 0-1,1-1 1,-1 1 0,0 0 0,1-1-1,-1 1 1,1 0 0,-1 0-1,0-1 1,1 1 0,-1 0 0,0 0-1,1 0 1,-1 0 0,0 0-1,1 0 1,-1 0 0,0 0-1,1 0 1,-1 1 0,0-1 0,1 0-1,-1 0 1,1 0 0,-1 1-1,0-1 1,0 1 0,-2 0-14,1 0-1,-1 0 1,1 1 0,-1-1 0,1 1-1,0-1 1,-1 1 0,-2 3 0,-2 3 34,1 1 0,0 0 0,1 0 0,-1 0 0,2 1 0,-1-1 0,1 1 0,-3 12 0,6-16 15,0 0 0,0 0 0,1 0 0,-1 0 0,1 0 0,0 0 0,1 0 0,-1 0 0,1 0 0,1 0 0,-1-1 0,1 1 0,0 0 0,0-1 0,6 11 0,-5-11 83,0 0-1,1 0 0,-1 0 1,1 0-1,5 5 0,-7-9-44,0 1 0,0 0 0,1-1-1,-1 0 1,0 1 0,0-1 0,1 0-1,-1 0 1,1 0 0,-1-1 0,1 1-1,-1-1 1,1 1 0,-1-1-1,4 0 1,7-1 80,0 0 0,0-1-1,0-1 1,15-4 0,0-1-73,276-91 490,-223 68-853,-80 30 437,-1 1-123,1 0 1,-1 1 0,0-1-1,0 0 1,1 0-1,-1 0 1,0 1-1,1-1 1,-1 0 0,0 1-1,0-1 1,0 0-1,1 0 1,-1 1 0,0-1-1,0 0 1,0 1-1,0-1 1,0 1-1,0-1 1,0 0 0,0 1-1,0-1 1,0 0-1,0 1 1,1 10 42,-1-10-39,-1 11 11,0 1-1,-1-1 0,0 0 0,-5 16 1,3-11-37,3-9 44,1-7 117,2-1-101,-1-1-1,1 1 1,0-1-1,0 0 1,0 1-1,-1-1 0,1 0 1,0 0-1,-1 0 1,1 0-1,-1 0 1,3-3-1,19-18-35,-19 16 42,13-11 35,24-25-67,-37 39-75,0-1 0,1 1 0,0 0 0,-1 0 0,1 0 0,0 1 0,0 0 0,6-2 0,-10 4 52,0 0 0,-1-1-1,1 1 1,0 0 0,-1 0 0,1 0 0,0 0 0,-1 0 0,1 1 0,0-1-1,-1 0 1,1 0 0,0 0 0,-1 0 0,1 1 0,-1-1 0,1 0 0,0 1 0,-1-1-1,1 1 1,-1-1 0,1 0 0,-1 1 0,1-1 0,-1 1 0,1-1 0,-1 1-1,0-1 1,1 1 0,-1 0 0,0-1 0,1 1 0,-1 0 0,0-1 0,0 1 0,0-1-1,1 1 1,-1 0 0,0 1 0,1 3-23,0 1 1,-1 0-1,0 9 0,0-11 26,-5 87 371,5-89-240,2-4-43,0 0-66,1-1-1,-1 0 1,0 0-1,0 0 1,3-5-1,10-13-150,0 6 22,0 0 1,1 1-1,1 1 0,0 1 1,0 0-1,37-18 0,-52 30 93,0-1-1,-1 0 1,1 0-1,0 1 1,0-1-1,0 1 1,0 0 0,0-1-1,0 1 1,0 0-1,0 0 1,0 0-1,0 0 1,0 1-1,0-1 1,0 0-1,0 1 1,0 0 0,0-1-1,3 3 1,-4-2 19,0 0 1,1 0-1,-1 1 0,0-1 1,1 1-1,-1-1 1,0 1-1,0 0 1,0-1-1,0 1 1,-1 0-1,1 0 1,0 0-1,-1-1 1,1 1-1,-1 0 1,0 0-1,0 0 1,1 0-1,-2 4 0,1 1 32,1 0 0,-1 0-1,1 0 1,0 0-1,1 0 1,-1 0-1,5 9 1,-5-14-16,0 1 1,0-1-1,1 0 1,-1 0-1,0 0 1,1 0-1,0 0 1,-1 0-1,1 0 1,0 0-1,0-1 1,0 1-1,0-1 1,0 0-1,0 1 1,1-1-1,-1 0 1,0 0-1,1 0 1,-1-1-1,0 1 1,1 0-1,-1-1 1,4 1-1,14-1 23,-1-1 0,1-1 0,-1 0 0,0-2 0,1 0 0,-2-1 0,1-1 0,0-1 0,-1 0 0,0-1 0,-1-1 0,22-15 0,-30 17-47,1 0-1,-1-1 1,-1 1-1,9-12 1,-14 16 14,0 0 1,0-1-1,0 0 0,-1 0 1,0 1-1,0-1 1,0-1-1,0 1 1,-1 0-1,0 0 0,1-1 1,-2 1-1,2-9 1,-2 12-19,0 1-1,1-1 1,-1 0 0,0 1 0,0-1 0,0 0 0,0 0 0,0 1-1,0-1 1,-1 0 0,1 1 0,0-1 0,0 0 0,0 0 0,-1 1-1,1-1 1,0 0 0,-1 1 0,1-1 0,-1 1 0,1-1-1,0 0 1,-1 1 0,1-1 0,-1 1 0,0-1 0,1 1 0,-1 0-1,1-1 1,-1 1 0,0 0 0,1-1 0,-1 1 0,0 0-1,1-1 1,-1 1 0,0 0 0,-1 0 0,1 0-41,-1 0 0,0 1 1,0-1-1,0 1 0,1 0 0,-1-1 1,0 1-1,1 0 0,-1 0 0,1 0 1,-1 0-1,1 0 0,-1 0 0,-1 3 0,-4 3 66,1 0-1,0 1 1,0 0-1,1 0 1,0 1-1,1-1 1,0 1-1,0 0 1,1 0-1,0 0 1,0 1-1,1-1 1,-1 16-1,3-20 16,0 0-1,0 0 0,1 0 1,-1-1-1,1 1 0,1 0 1,-1 0-1,1-1 0,-1 1 1,1-1-1,4 7 1,-5-9-14,0-1 0,0 1 0,0-1 0,0 1 0,0-1 0,0 1 1,1-1-1,-1 0 0,0 0 0,1 1 0,-1-1 0,1 0 0,-1 0 1,1-1-1,-1 1 0,1 0 0,0 0 0,-1-1 0,1 1 0,0-1 1,0 1-1,0-1 0,-1 0 0,1 0 0,0 0 0,0 0 0,0 0 1,-1 0-1,1 0 0,0-1 0,0 1 0,0-1 0,1 0 0,10-5 77,-1-1-1,16-11 0,19-11-97,-39 24 42,15-7-34,1 1 0,-1 1 0,33-8-1,-50 15-62,-5 2 60,0 0 0,0 1 1,0-1-1,0 1 1,0-1-1,0 1 1,0 0-1,0-1 1,0 1-1,0 0 0,0 0 1,0 0-1,1 0 1,-1 0-1,0 0 1,2 0-1,-3 1-16,0 0 0,1 0 0,-1 0 0,0 0 0,0 0 0,0 0 0,0 1 0,1-1 0,-2 0 0,1 0 0,0 0 0,0 0 0,-1 2 0,0 1 39,-1 0 0,-1 0-1,1 1 1,-4 3 0,-6 11 50,-55 139 327,65-154-395,-3 10 2,5-10 35,3-7 58,55-79 364,-54 78-485,42-49-127,-39 46 153,1 0 0,-1 1 1,1 0-1,0 0 0,11-5 0,-6 5-25,1-2-21,-1 2 0,2 0 1,-1 0-1,25-5 0,-37 10 27,-1 1 0,1 0 0,0 0 1,0 0-1,0 0 0,-1 1 0,1-1 1,0 0-1,0 1 0,-1-1 0,1 1 1,0 0-1,-1-1 0,1 1 0,0 0 1,-1 0-1,1 0 0,-1 0 0,0 0 0,1 1 1,-1-1-1,0 0 0,0 1 0,1-1 1,-1 1-1,0-1 0,1 3 0,1 2 39,-1-1-1,0 0 0,0 1 0,0-1 0,0 1 0,-1 0 1,1 7-1,-1-9-13,0 1 1,0-1 0,0 0-1,0 0 1,1 1 0,0-1-1,-1 0 1,2 0-1,-1-1 1,0 1 0,1 0-1,0-1 1,-1 0 0,1 1-1,6 3 1,-8-5-3,1-1 0,1 1 0,-1-1 0,0 0 0,0 0 0,0 1 0,1-1 0,-1-1 0,0 1 0,1 0-1,-1-1 1,1 1 0,-1-1 0,1 0 0,-1 1 0,1-1 0,-1 0 0,1-1 0,-1 1 0,1 0 0,-1-1 0,1 0 0,-1 1 0,1-1 0,-1 0 0,0 0 0,5-3 0,5-4 4,-1-1 0,0-1 0,0 0 1,-1 0-1,0-1 0,-1 0 0,0-1 0,0 0 0,-2 0 0,1-1 0,8-22 1,2-12 10,24-98 0,-36 119 58,52-183-227,-22 79-313,-33 119 377,-3 10 79,0 1 1,0 0-1,0 0 0,0 0 0,0 0 1,0 0-1,0-1 0,0 1 0,0 0 1,1 0-1,-1 0 0,0 0 0,0-1 1,0 1-1,0 0 0,0 0 0,0 0 1,0 0-1,0-1 0,0 1 0,0 0 1,0 0-1,0 0 0,0-1 0,-1 1 1,1 0-1,0 0 0,0 0 0,0 0 1,0 0-1,0-1 0,0 1 0,0 0 1,0 0-1,0 0 0,-1 0 0,1 0 1,0 0-1,0-1 0,0 1 0,0 0 1,0 0-1,-1 0 0,1 0 0,0 0 1,0 0-1,0 0 0,0 0 0,-1 0 1,1 0-1,-6 10-46,-4 30-41,1 1 0,-5 69 1,8-58 87,-3 29 148,1 83-1,9-122-72,2 1-1,2-1 0,16 72 1,-20-110-52,0 0 0,1 0 0,-1 0 0,1 0 0,-1-1 0,1 1 0,0 0 0,1-1 0,-1 0 0,4 5 0,-5-7-13,1 0-1,-1 0 0,1 0 0,0 0 0,-1 0 1,1 0-1,0 0 0,-1-1 0,1 1 1,0-1-1,0 1 0,0-1 0,-1 1 0,1-1 1,0 0-1,0 0 0,0 0 0,0 0 0,0 0 1,-1-1-1,1 1 0,0-1 0,0 1 1,2-2-1,7-2 63,0-2 1,0 1 0,-1-2 0,1 1-1,-2-1 1,12-10 0,6-4 44,-8 7-68,26-20-352,70-39 0,-85 54-32,-29 19 333,-1 1-1,0-1 1,0 1 0,0-1-1,0 0 1,0 1-1,0-1 1,1 1-1,-1-1 1,0 1-1,0-1 1,0 0-1,-1 1 1,1-1-1,0 1 1,0-1-1,0 0 1,0 1 0,-1 0-1,-6 16-119,-1-1 0,-19 29 0,9-16-4,-86 137 292,95-155-96,7-9-66,0 0 1,0 0 0,1 1-1,-1-1 1,1 0 0,0 0-1,-2 5 1,3-6-3,0-1 0,-1 0 0,1 1 0,0-1 0,0 1 0,0-1 1,0 0-1,0 1 0,1-1 0,-1 1 0,0-1 0,0 0 0,0 1 0,0-1 0,0 1 0,1-1 0,-1 0 0,0 1 0,0-1 0,0 0 0,1 1 0,-1-1 0,1 1 6,0 0-1,0-1 1,0 1-1,0 0 0,1-1 1,-1 1-1,0-1 0,0 0 1,0 1-1,3-1 0,9 2 45,1 0 0,-1-1 0,1-1 0,-1 0-1,1-1 1,16-4 0,81-21-156,112-50-6412,-214 73 5088,0-1 1,0 0-1,0 0 0,0-1 1,-1 0-1,1 0 1,14-14-1,-22 18 1188,0 0 1,-1 0-1,1 0 0,0 0 0,-1 0 1,1 0-1,0 0 0,-1 0 1,0-1-1,1 1 0,-1 0 1,0 0-1,1-1 0,-1-1 0,0 1-453,-1-1 0,1 1 0,-1 0 0,1-1 0,-1 1 0,-2-4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2:51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1 301 3904,'0'0'2084,"16"-5"-2296,185-55 2142,-148 45-1606,0-2 0,-2-2 0,57-30 0,-61 27-218,1 3-1,1 1 0,0 2 0,65-11 0,-26 13 24,148-5 0,256 44 725,-366-7-463,153 43 1,-166-33-221,105 33 37,104 54 139,-263-94-214,0 4 1,-1 1-1,-1 4 0,59 41 1,28 40-12,15 10-4,7-20 126,-101-64-71,-1 3-1,67 56 1,-67-36-76,73 86 0,8 9 29,-50-68-88,31 30 22,-95-85-5,49 67 0,-46-48 167,43 88-1,13 63 77,-76-169-313,54 118-125,-18-55-5363,-47-91 2337,-5-9 1779,-4-12 138,-11-31-938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28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8 137 13216,'-8'-17'4895,"21"17"-3807,14-8-320,-4 4 1088,9-7-1184,8-1 288,18-4-576,42-4-352,26 0-64,-5 3-4576,-10 5 2528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41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408 20 3904,'-5'-17'11719,"5"14"-10489,-19 3 727,2 5-1662,0 1 0,0 1-1,-16 8 1,1 0-61,-10 5 425,-59 37 0,91-50-596,0 0 1,0 1 0,1 0-1,0 1 1,1 0 0,0 1-1,0-1 1,1 1 0,1 1-1,-1-1 1,2 1 0,-1 0-1,2 1 1,-1-1 0,-4 24-1,8-30-14,0-1 0,0 1 0,1-1 0,0 1 0,0 0 0,0-1 0,0 1 0,1-1 0,0 1 0,0-1 0,0 1 0,0-1 0,1 1 0,2 5 0,-2-8-27,-1-1 0,0 1 0,0 0 0,1 0 0,-1-1-1,1 1 1,0-1 0,-1 1 0,1-1 0,0 0 0,0 0 0,0 0-1,0 0 1,0 0 0,0 0 0,0 0 0,0-1 0,0 1 0,0-1 0,0 1-1,1-1 1,-1 0 0,0 0 0,0 0 0,0 0 0,1 0 0,-1-1-1,0 1 1,0-1 0,0 1 0,4-2 0,7-3-40,-1-1-1,1 0 1,-1-1-1,0 0 1,-1 0 0,13-12-1,60-58-263,-69 63 279,-2-1 0,0 0 1,-1 0-1,0-2 0,-1 1 0,-1-1 0,-1-1 0,-1 0 0,0 0 0,8-29 0,-11 19-141,-14 42-101,-1 42 944,8-45-617,1 0-1,-1 1 1,2-1 0,-1 0 0,2 1 0,2 19 0,1-11 47,0 0 0,13 36 0,-15-52-58,-1-1 0,1 1 0,0 0 0,0 0 1,0-1-1,5 6 0,-6-8-45,-1 0-1,1 0 1,0-1 0,0 1 0,0 0-1,0-1 1,-1 1 0,1-1 0,0 1-1,0-1 1,0 0 0,0 1-1,0-1 1,0 0 0,0 0 0,0 1-1,1-1 1,-1 0 0,0 0 0,0 0-1,0 0 1,0 0 0,0-1-1,0 1 1,0 0 0,0 0 0,0-1-1,0 1 1,0-1 0,2 0 0,1-2 48,1 0 1,-1 0 0,1-1 0,-1 1 0,0-1 0,-1 0 0,5-5 0,23-35-36,-5 6 16,-8 19-51,0 1 0,2 0 1,0 2-1,24-17 0,-40 31-49,1-1 0,-1 1-1,0-1 1,1 1 0,-1 0-1,1 1 1,8-3 0,-11 4 40,0-1 0,0 1 1,0 0-1,0 0 1,0 0-1,0 0 0,0 0 1,0 0-1,0 1 0,0-1 1,0 1-1,-1-1 1,1 1-1,0 0 0,0 0 1,0-1-1,-1 1 1,1 0-1,-1 1 0,1-1 1,2 2-1,26 31 524,-2-3-105,37 33 1,-55-55-328,0-1 1,1 0-1,0-1 1,1 0-1,0-1 1,0 0 0,24 7-1,-30-12-54,-1 0 0,1 0 0,-1 0 0,1-1 0,0 0 0,-1 0 0,1-1-1,0 1 1,-1-1 0,1 0 0,-1-1 0,1 1 0,-1-1 0,0 0 0,0-1 0,0 1 0,0-1 0,9-6 0,-1-1 0,-1-1 1,0 0-1,0-1 1,-1 0-1,11-15 1,-20 24-47,32-47 166,-31 46-197,-1-1 1,0 1 0,1-1-1,-2 1 1,1-1 0,0 0-1,-1 0 1,0 0 0,0-7-1,-1 11 5,0 0-1,0 1 1,0-1 0,0 0-1,0 1 1,0-1-1,0 0 1,0 1-1,0-1 1,-1 1-1,1-1 1,0 0-1,0 1 1,-1-1-1,1 1 1,0-1-1,-2 0 1,2 1 32,0-1 0,0 1 0,-1 0 0,1 0 1,0 0-1,-1 0 0,1 0 0,0 0 0,-1 0 1,1 0-1,0 0 0,-1 0 0,1 0 0,0 0 0,-1 0 1,1 0-1,0 1 0,-1-1 0,1 0 0,0 0 1,0 0-1,-1 0 0,1 0 0,0 1 0,0-1 0,-1 0 1,1 0-1,0 1 0,0-1 0,-1 0 0,1 0 1,0 1-1,0-1 0,0 1 0,-3 2 33,0 0 1,0 1-1,1 0 0,0-1 1,0 1-1,0 0 0,0 0 1,0 0-1,1 0 0,0 0 1,0 1-1,0-1 0,0 0 1,1 1-1,0 8 0,0-6 103,0 1 0,1-1-1,0 1 1,0-1-1,1 1 1,0-1-1,0 0 1,6 13 0,-5-16-84,-1 1 1,1-1 0,0 0 0,0 0 0,0 0 0,1-1 0,-1 1 0,1-1-1,0 0 1,0 0 0,0 0 0,0 0 0,0-1 0,10 5 0,-2-3-27,1-1 0,-1 0 0,1-1 1,0 0-1,0-1 0,21 0 0,81-11-1331,-97 8 740,144-25-7203,-75 10-1505,-16 4 4139,1-10 1093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44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1 493 2144,'1'4'15103,"4"-16"-14477,0 0-1,0 0 0,-1-1 0,3-19 1,-3 14-350,4-12-45,0 1-1,2 1 1,2 0-1,0 0 1,1 1-1,2 1 1,1 0-1,26-32 1,-30 45-119,1 0 1,1 1-1,0 0 1,0 1 0,1 1-1,0 0 1,1 1-1,22-9 1,-33 16-52,0 1 1,0-1-1,0 1 0,0-1 1,6 0-1,-10 2-42,0 0 0,0 0 0,0 0-1,0 0 1,0 0 0,0 1 0,0-1 0,0 0 0,0 0-1,0 1 1,0-1 0,0 0 0,0 1 0,0-1-1,0 1 1,0-1 0,-1 1 0,1 0 0,0-1-1,0 1 1,0 0 0,-1-1 0,1 1 0,0 0 0,-1 0-1,1 0 1,-1 0 0,1 0 0,-1-1 0,0 1-1,1 0 1,-1 0 0,1 2 0,-1 0 42,1 1 1,-1 0-1,0 0 0,0 0 1,0 0-1,0 0 0,-1 0 0,1 0 1,-2 4-1,-14 38 168,8-24-138,-49 183 928,56-200-995,0-2 21,0-1 1,0 1 0,1 0 0,-1 0 0,1 0 0,0 0-1,0 0 1,0 0 0,0 0 0,1 3 0,-1-5-37,0-1-1,0 0 1,0 1 0,1-1 0,-1 0-1,0 0 1,0 1 0,1-1 0,-1 0-1,0 0 1,0 0 0,1 1 0,-1-1-1,0 0 1,1 0 0,-1 0 0,0 0-1,1 0 1,-1 0 0,0 0 0,1 0-1,-1 1 1,0-1 0,1 0 0,-1 0-1,0 0 1,1-1 0,-1 1 0,0 0-1,1 0 1,-1 0 0,0 0 0,1 0-1,-1 0 1,0 0 0,0-1 0,1 1-1,-1 0 1,0 0 0,1 0 0,-1-1-1,14-9 174,29-30-23,30-26-163,-22 29 38,2 2-1,80-41 1,-121 70-25,-7 2-61,1 1 0,0 0 0,0 0-1,0 1 1,7-2 0,-12 3 50,0 1 0,0 0 0,0 0-1,0 0 1,0 0 0,0 0 0,0 0-1,0 0 1,0 0 0,-1 0 0,1 0-1,0 1 1,0-1 0,0 0 0,0 0 0,0 1-1,0-1 1,-1 1 0,1-1 0,0 1-1,0-1 1,-1 1 0,1 0 0,0-1-1,-1 1 1,1 0 0,0-1 0,-1 1-1,1 0 1,-1 0 0,1-1 0,-1 1 0,0 0-1,1 0 1,-1 0 0,0 0 0,1 0-1,-1 0 1,0 0 0,0 0 0,0-1-1,0 2 1,1 14 102,-1 0 0,0-1-1,-3 22 1,0-9 56,1-5 4,0-13-85,1-1-1,0 0 1,1 1-1,0-1 1,1 0 0,0 1-1,0-1 1,4 15 0,-5-24-69,1 0 1,-1 1-1,0-1 0,0 0 1,0 1-1,1-1 1,-1 0-1,0 1 1,0-1-1,1 0 0,-1 0 1,0 1-1,1-1 1,-1 0-1,0 0 0,1 0 1,-1 1-1,0-1 1,1 0-1,-1 0 1,0 0-1,1 0 0,-1 0 1,1 0-1,-1 0 1,0 0-1,1 0 0,-1 0 1,1 0-1,-1 0 1,0 0-1,1 0 1,-1 0-1,0 0 0,1-1 1,-1 1-1,1 0 1,-1 0-1,0 0 0,0 0 1,1-1-1,-1 1 1,0 0-1,1 0 1,-1-1-1,0 1 0,0 0 1,1-1-1,14-15 218,2-6-246,1 0 0,1 2 0,1 0 0,0 1-1,29-20 1,-41 34-5,69-44 17,-65 42-34,0 1 0,1 0 1,0 1-1,22-5 0,-35 10 42,0 0 0,-1 0 0,1 0 0,0 1 0,0-1 0,0 0-1,0 0 1,0 0 0,0 1 0,0-1 0,0 0 0,-1 0 0,1 0 0,0 1 0,0-1 0,0 0 0,0 0-1,0 1 1,0-1 0,0 0 0,0 0 0,1 0 0,-1 1 0,0-1 0,0 0 0,0 0 0,0 1 0,0-1 0,0 0-1,0 0 1,0 0 0,1 0 0,-1 1 0,0-1 0,0 0 0,0 0 0,0 0 0,1 0 0,-1 1 0,0-1-1,0 0 1,0 0 0,0 0 0,1 0 0,-1 0 0,0 0 0,0 0 0,1 0 0,-1 0 0,0 0 0,0 0-1,0 0 1,1 0 0,-1 0 0,0 0 0,0 0 0,1 0 0,-1 0 0,0 0 0,0 0 0,0 0 0,1 0-1,-1 0 1,0 0 0,0 0 0,0 0 0,1-1 0,-1 1 0,-13 18-112,10-15 57,-9 14 72,0 0-1,1 1 0,1 0 0,1 0 0,0 1 0,2 0 0,0 1 0,1 0 0,1 0 0,-5 37 0,10-51-13,0 0-1,0 1 1,0-1-1,1 0 1,-1 1-1,2-1 1,2 9-1,-4-13 14,1 0 0,0 0 0,0 0 0,0 0 1,0-1-1,0 1 0,0 0 0,0 0 0,1-1 0,-1 1 0,1-1 0,-1 1 0,1-1 0,-1 0 0,1 0 0,0 1 0,0-1 0,0 0 1,0-1-1,0 1 0,-1 0 0,1 0 0,1-1 0,-1 1 0,0-1 0,2 0 0,2 0 22,-1 0 0,0-1 0,1 1 1,-1-1-1,0 0 0,1-1 0,-1 0 0,0 0 0,0 0 0,0 0 1,0-1-1,7-4 0,-3 0-40,1 0 1,-1-1 0,0 0 0,13-16-1,-12 12-37,-1 0 0,0-1-1,-1 0 1,-1 0 0,10-22-1,-16 31 30,1 0 0,-1 0 0,0 0 0,0 0 0,0 0 0,0 0 0,-1-1 0,1 1 0,-1 0 0,0 0 0,-1-1 0,1 1 0,-1 0 0,0 0 0,0 0-1,0-1 1,0 1 0,-1 0 0,0 1 0,0-1 0,0 0 0,0 0 0,0 1 0,-5-6 0,4 6-3,-1 0 0,1 0 0,-1 0 0,0 1 0,0-1 1,0 1-1,0 0 0,0 0 0,-1 1 0,1-1 0,-1 1 0,1 0 0,-7-1 0,-6 0-81,0 1-1,-22 1 1,15 0 253,23 0-147,1 0 0,-1 0 0,1 0 0,-1 0-1,0 0 1,1 0 0,-1 0 0,1 0 0,-1 0 0,0 1 0,1-1 0,-1 0 0,1 0 0,-1 0 0,1 1 0,-1-1 0,0 0 0,1 1 0,-1-1 0,1 0 0,-1 2-1,0-2-110,4 0 10,144-5 271,-75 0-182,96 7 0,-158-1 0,-1 0 0,1 1-1,-1 0 1,0 0 0,0 1 0,1 0-1,15 9 1,-21-10 16,0 0-1,0 1 1,-1 0-1,1 0 1,-1 0 0,0 0-1,0 0 1,0 1-1,0-1 1,-1 1 0,1 0-1,-1 0 1,0 0-1,0 0 1,0 0 0,-1 0-1,1 0 1,1 9-1,-2 5 48,0 0 0,-1 0-1,-1 0 1,0-1 0,-6 26-1,3-18 249,-2 41 0,7-70-288,0 0-1,0 0 1,0 0 0,1 1 0,-1-1 0,1 0-1,0 1 1,4-5 0,1-6-38,4-7-71,1 1 0,1 0 0,16-19 0,-19 27 79,0 1-1,1 1 0,0 0 0,1 0 1,25-15-1,23-7 154,-54 29-141,0 1 0,0-1 0,0 1 0,0 1 0,0-1 0,1 1-1,-1 0 1,10 0 0,-13 2-17,0 0-1,0 0 1,0-1-1,0 2 1,0-1-1,-1 0 1,1 0-1,0 1 1,-1 0-1,1-1 1,-1 1-1,1 0 1,-1 0-1,3 4 1,5 5 13,13 21 0,-18-25 66,36 63 207,-27-44 59,24 35 1,-33-55-281,0 1 0,1-1 0,0 0 0,0 0 0,0-1 0,0 0 0,1 0 0,0 0 0,13 5 0,-15-8-80,0 0-1,0-1 1,0 1-1,0-1 1,0-1 0,0 1-1,0-1 1,0 0-1,0 0 1,0 0 0,0-1-1,1 0 1,-1 0-1,0 0 1,0 0 0,-1-1-1,1 0 1,8-4-1,-6 2-524,0 0-1,0-1 0,-1 1 0,0-1 1,0-1-1,0 1 0,0-1 0,-1 0 1,0-1-1,0 1 0,5-10 0,28-56-10319,-17 42 3381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45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29 8640,'-10'-7'980,"8"5"-758,0 0 1,0 0-1,0 1 1,-1-1-1,1 1 0,-1-1 1,1 1-1,-1 0 1,0 0-1,1 1 1,-1-1-1,-3 0 1,-14-3 10762,26 4-10003,22 1 171,0 2-1,30 6 1,21 3-462,-54-8-760,-19-3-284,1 0 1,-1 0-1,13-1 0,-15 0-715,-1-1-1,0 0 1,0 1-1,0-1 1,0 0-1,5-3 1,5 0-5095,5 4 3802,-11 0 1088,27 5-4311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47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452 32 9152,'-29'-21'10487,"35"18"-6247,14 2-2138,-18 1-2233,0 0 186,2 1 137,1-1-1,0 0 1,0-1 0,0 1 0,-1-1 0,1 0-1,8-3 1,-12 4-48,1 0 80,8-1-14,16 2 37,-25-1-247,0 0 1,0 0-1,0 1 0,0-1 1,0 0-1,-1 1 0,1-1 0,0 0 1,0 1-1,-1-1 0,1 1 0,0-1 1,0 1-1,-1 0 0,1-1 0,-1 1 1,1 0-1,-1-1 0,1 1 1,-1 0-1,1 0 0,-1 0 0,1-1 1,-1 1-1,1 1 0,-1 2-9,1-1 0,-1 0 1,1 0-1,-1 1 0,0-1 0,0 0 0,-1 1 0,1-1 0,-1 0 0,1 1 1,-1-1-1,-2 5 0,1-3 10,-1 0 0,0 1 0,0-1 0,0 0 0,-1-1 0,-6 8 0,-5 2 37,-1 0-1,-1-1 0,-19 12 1,19-13-16,-78 47-17,-6 5 406,71-44-208,30-20-202,0 0 0,-1 0 1,1 1-1,0-1 0,0 0 0,0 0 1,0 0-1,0 0 0,0 0 1,0 0-1,0 0 0,0 0 0,-1 1 1,1-1-1,0 0 0,0 0 1,0 0-1,0 0 0,0 0 0,0 0 1,0 1-1,0-1 0,0 0 1,0 0-1,0 0 0,0 0 0,0 0 1,0 1-1,0-1 0,0 0 1,0 0-1,0 0 0,0 0 0,0 0 1,1 0-1,-1 1 0,0-1 1,0 0-1,0 0 0,0 0 0,0 0 1,0 0-1,0 0 0,0 0 1,0 0-1,0 1 0,1-1 0,-1 0 1,0 0-1,0 0 0,0 0 1,0 0-1,0 0 0,1 0 0,6 3 2,-6-3-2,49 12 91,-37-10-123,-1 1 1,1 0-1,-1 1 0,0 0 1,0 1-1,19 11 1,-19-8 73,0 1 1,-1 1-1,0 0 1,13 14-1,-18-17-53,0 1-1,0 0 1,-1 0-1,0 1 1,0-1-1,-1 1 1,5 13-1,-8-19 10,0 0 0,0 0 1,-1 0-1,1 0 0,-1 0 0,0 0 0,1 0 1,-1 0-1,-1 0 0,1 0 0,0 0 0,-1 1 0,0-1 1,1 0-1,-1 0 0,-1-1 0,1 1 0,0 0 1,-1 0-1,1 0 0,-1-1 0,0 1 0,0-1 0,0 0 1,-3 4-1,-4 1 20,-1 0 1,0 0-1,0-1 0,0-1 1,0 1-1,-1-2 1,0 1-1,-19 3 0,-5 0 86,-55 5 0,-14-7-25,92-6-69,0 0 0,1-2-1,-1 1 1,0-2-1,0 1 1,-19-8-1,31 9-20,-1 1-1,0 0 0,0-1 0,0 1 0,0 0 0,0-1 0,0 0 0,1 1 0,-1-1 1,0 1-1,0-1 0,1 0 0,-1 1 0,0-1 0,1 0 0,-1 0 0,1 0 0,-1 0 0,1 1 1,-1-3-1,1 2 11,0 1 1,0-1-1,0 0 1,0 0 0,0 0-1,0 1 1,1-1-1,-1 0 1,0 0-1,1 1 1,-1-1-1,0 0 1,1 1 0,-1-1-1,1 0 1,-1 1-1,1-1 1,-1 0-1,2 0 1,2-2 22,0-1 1,0 1-1,0 1 1,1-1-1,0 0 1,5-1-1,28-10-164,42-10 1,-15 6 192,-4-2 10,0-3 0,-1-2-1,-2-3 1,57-36 0,33-26-90,70-46-296,-217 135 323,9-6 10,0 0 0,15-14 0,-23 19-17,-1 1 0,1-1 0,-1 1 0,1-1 0,-1 0 0,0 0 0,1 0-1,-1 1 1,0-1 0,0 0 0,-1 0 0,1 0 0,0 0 0,-1-1 0,1 1 0,-1 0 0,0 0 0,1 0-1,-1 0 1,0 0 0,0-1 0,-1-2 0,0 4-4,0-1-1,1 1 1,-1-1-1,0 1 1,0-1-1,-1 1 1,1 0-1,0 0 1,0 0-1,-1-1 1,1 1 0,0 0-1,-1 1 1,1-1-1,-1 0 1,1 0-1,-1 1 1,0-1-1,1 0 1,-1 1-1,0 0 1,1-1-1,-1 1 1,0 0-1,-3 0 1,-4 0-28,0 0-1,0 0 1,-14 3 0,11-1 43,1 1 0,-1 0 1,0 1-1,1 0 0,0 0 0,0 1 1,0 1-1,0 0 0,-17 13 0,21-13 20,0 1-1,0 0 1,1 0-1,-1 0 1,1 1-1,1 0 1,0 0 0,0 0-1,0 1 1,1-1-1,0 1 1,-4 18-1,3-9-11,2-1 0,0 1 0,-1 20 0,4-34-4,0 1 0,0-1 1,0 1-1,0-1 0,1 1 0,-1-1 1,1 0-1,1 1 0,-1-1 0,1 0 1,-1 1-1,1-1 0,0 0 0,1 0 0,-1-1 1,1 1-1,-1 0 0,4 3 0,-2-5 17,-1 0-1,1 0 0,0 0 0,-1 0 0,1 0 0,0-1 0,0 0 1,0 0-1,0 0 0,0 0 0,0 0 0,0-1 0,1 0 0,-1 0 0,0 0 1,0 0-1,0-1 0,0 0 0,5-1 0,6-1 63,1-2-1,0 0 1,20-11 0,13-9-216,-1-2 0,83-63 0,-63 40 59,49-39 174,-111 84-153,2-1 69,-7 4-33,-2 2-47,-1 3 89,1-1 0,0 1 0,0-1 0,0 1 0,1-1 0,-1 1 0,0 0 1,1-1-1,0 1 0,0 4 0,-1 0 36,0 10-16,1-1 1,0 0-1,1 1 1,1-1-1,1 0 0,4 17 1,3 18 39,-9-46-51,0 1 1,0-1 0,1 1 0,-1-1-1,1 0 1,1 0 0,-1 0-1,1 0 1,-1 0 0,6 6-1,-5-8-32,-1-1-1,1 1 1,0-1-1,-1 0 1,1 1-1,0-1 1,1 0-1,-1-1 1,0 1-1,1-1 1,-1 1-1,0-1 1,1 0-1,0 0 0,-1 0 1,7 0-1,4-1 18,1 0-1,0-1 0,-1 0 0,1-1 0,-1-1 0,0 0 0,0-1 0,25-10 0,-13 2 28,-1 0-1,-1-2 1,38-27-1,-42 26-98,26-25-1,-40 34 72,0-1-1,-1 1 1,0-1 0,0 0-1,0 0 1,-1 0 0,7-16-1,-10 21-45,-1 1 0,1-1 0,-1 0-1,1 1 1,-1-1 0,0 0 0,1 1-1,-1-1 1,0 0 0,0 1 0,-1-1-1,1 0 1,0 1 0,0-1 0,-1 0-1,1 1 1,-1-1 0,0-2-1,0 3 20,0 1 0,0-1 0,0 0-1,0 0 1,0 0 0,0 1-1,0-1 1,0 0 0,0 1-1,0-1 1,0 1 0,0-1-1,0 1 1,0 0 0,-1-1-1,1 1 1,0 0 0,0 0-1,0 0 1,-1 0 0,1 0-1,0 0 1,0 0 0,0 0-1,-1 1 1,-1 0 0,-5 1-1,0 1 0,0 0 1,0 0-1,1 1 0,0 0 1,-1 0-1,1 1 0,1 0 1,-1 0-1,1 0 0,0 1 1,0 0-1,-6 8 0,0 1-11,1 1-1,0 1 0,1 0 1,-11 27-1,17-36 37,1 0-1,1 1 1,0-1 0,0 1-1,0-1 1,1 1 0,1 0 0,-1-1-1,1 1 1,1 0 0,0 0-1,2 8 1,-2-13-10,0 0-1,0 0 1,0 0-1,1 0 1,-1 0 0,1 0-1,0-1 1,0 1-1,1-1 1,-1 1 0,1-1-1,0 0 1,0 0-1,0 0 1,0 0 0,0-1-1,0 1 1,1-1-1,-1 0 1,1 0 0,0 0-1,0 0 1,0-1-1,0 0 1,0 0 0,0 0-1,6 1 1,-2-1 2,0 0 0,0-1 0,0 0 0,0-1 1,0 1-1,0-1 0,0-1 0,0 0 0,-1 0 0,1 0 0,0-1 1,-1 0-1,0-1 0,0 0 0,0 0 0,0 0 0,0-1 1,-1 0-1,0 0 0,6-6 0,-2-1-21,1 0 1,-2 0-1,1-1 0,-2 0 1,0-1-1,0 0 0,-1 0 1,-1 0-1,-1-1 0,0 0 1,5-23-1,-10 33 3,1-1 1,-1 1-1,0 0 1,0 0-1,-1 0 0,1 0 1,-1 0-1,0 0 0,-1 1 1,1-1-1,-1 0 1,0 0-1,0 1 0,0-1 1,-1 1-1,1 0 1,-1-1-1,0 1 0,0 1 1,-1-1-1,1 0 0,-1 1 1,0 0-1,0-1 1,0 2-1,0-1 0,-9-4 1,1 2-5,0 1 0,0 0 0,-1 1 0,1 0 0,-1 1 0,0 0 0,-16 0 0,29 2 18,-1 0 1,0 0-1,0 0 1,1 0-1,-1 0 1,0 0-1,0 0 1,1 0-1,-1 0 1,0 0 0,1 1-1,-1-1 1,0 0-1,0 0 1,1 1-1,-1-1 1,0 0-1,1 1 1,-1-1-1,0 2 1,1-2-4,0 1 1,0-1 0,0 0 0,0 1-1,0-1 1,0 1 0,0-1-1,0 1 1,0-1 0,1 1 0,-1-1-1,0 0 1,0 1 0,0-1-1,1 1 1,-1-1 0,0 0 0,1 1-1,-1-1 1,0 0 0,1 1-1,-1-1 1,1 0 0,4 5 19,1-1 1,-1-1-1,8 4 1,3 1 37,1-1-1,0 0 1,0-2 0,1 0 0,35 5 0,-5-6-3137,49-1 0,-38-2-1116,7 4-5023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52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162 522 3328,'0'-1'63,"0"1"0,0-1 1,0 1-1,0-1 0,0 1 0,0-1 0,0 1 1,0-1-1,1 1 0,-1-1 0,0 1 0,0 0 1,1-1-1,-1 1 0,0-1 0,0 1 1,1 0-1,-1-1 0,1 0 0,3-5 561,0 4 1432,1-4 3333,-6 5-5243,0 1 0,1-1-1,-1 1 1,0-1 0,0 1 0,0-1 0,0 1 0,0 0-1,0-1 1,0 1 0,0 0 0,0 0 0,0 0 0,0 0-1,0 0 1,1 0 0,-1 0 0,0 0 0,0 0 0,0 0-1,0 0 1,0 0 0,0 1 0,0-1 0,0 0 0,0 1-1,-1 0 1,-28 13 1137,29-14-1215,-4 3 80,-1 0-1,1 0 1,1 0-1,-1 1 1,0 0-1,1 0 0,0 0 1,0 0-1,0 1 1,0-1-1,1 1 1,0 0-1,-4 9 0,-2 3 12,0 1 0,1-1-1,2 2 1,-1-1-1,2 1 1,1 0-1,0 0 1,1 0 0,1 0-1,1 1 1,1-1-1,1 1 1,0-1-1,6 28 1,-6-43-118,0 0 1,1 0-1,-1 0 0,1 0 1,-1 0-1,1-1 0,0 1 0,1-1 1,-1 1-1,0-1 0,1 0 1,0 0-1,0 0 0,0 0 1,0-1-1,0 1 0,5 2 1,-5-3 0,1-1 1,-1 0-1,0 0 1,0 0-1,0 0 1,1 0-1,-1-1 1,0 0 0,1 1-1,-1-1 1,1-1-1,-1 1 1,0 0-1,1-1 1,-1 1 0,0-1-1,0 0 1,0 0-1,1-1 1,-1 1-1,4-3 1,4-3 16,-1 0 0,0 0 0,0-1 0,-1 0 0,0-1 0,0 0 0,-1-1 0,0 0-1,-1 0 1,0 0 0,5-12 0,-6 10-42,0 0 0,-1-1-1,0 1 1,-1-1 0,-1 0-1,0 0 1,-1 0 0,0 0-1,-1-1 1,-1-15 0,-1 21-30,0 0 0,0 0 0,-1 0 0,0 0 0,-1 0 0,0 0 0,-6-12 0,7 16 21,0 1 1,-1-1-1,1 0 0,-1 1 1,1-1-1,-1 1 0,0 0 0,0 0 1,-1 0-1,1 0 0,-1 1 1,1-1-1,-1 1 0,0 0 0,0 0 1,-4-2-1,-15 3 258,15 2 156,8-1-54,1 0-165,1 2-170,1-2 1,-1 1 0,1 0 0,-1 0 0,1-1 0,-1 1 0,1-1 0,-1 0 0,1 0-1,-1 0 1,4 0 0,34-6 158,-15 2-60,44-4 343,5-2-302,132 1 0,-195 9-139,1 1 0,-1 1 0,0 0-1,1 1 1,18 6 0,-26-8-18,0 1 0,-1 0 0,1 0 0,0 0 0,-1 0 0,1 0 0,-1 1 0,1 0 0,-1-1 0,0 1 0,0 1 0,0-1 0,-1 0 0,1 1 0,-1-1 0,0 1 0,0 0 0,3 7 0,-3-3 10,0 1 0,-1 0 0,0 0-1,-1 0 1,1 0 0,-3 12 0,-9 54 46,9-66-58,-9 37 257,-32 82-1,39-115-193,2-8-62,0-1-1,0 1 0,0-1 0,-1 1 1,1-1-1,-1 0 0,0 0 0,-4 3 0,6-5-24,3-4 100,1 0-84,0 0-1,0 0 0,-1-1 0,1 0 0,-1 1 1,1-1-1,-1 0 0,3-6 0,15-31-71,-9 16 32,4-8-19,2 2-1,1 0 1,2 0 0,30-35-1,-49 64 50,0 0-1,-1 0 0,1 0 0,0 1 0,0-1 0,-1 0 1,1 1-1,0-1 0,0 0 0,0 1 0,0-1 0,0 1 1,0-1-1,0 1 0,0 0 0,0-1 0,0 1 0,0 0 0,0 0 1,0 0-1,0 0 0,0 0 0,0 0 0,0 0 0,0 0 1,2 1-1,-2-1 2,1 1 0,-1 0 1,0 0-1,0 0 0,1 1 1,-1-1-1,0 0 0,0 0 1,0 1-1,0-1 0,-1 0 1,1 1-1,0-1 0,-1 1 1,1-1-1,0 1 0,-1-1 1,1 3-1,2 11-19,0 0 0,0 20 1,-1-18-11,5 31 1,-3-33 78,0-1 1,1 0-1,12 27 0,-14-37-30,-1 0 0,1 1 0,0-1 0,0-1 0,0 1-1,1 0 1,-1-1 0,1 1 0,0-1 0,0 0 0,0-1-1,1 1 1,-1-1 0,1 1 0,8 2 0,-2-2-5,0 0 0,1 0 0,0-1 0,0-1 0,-1 0 0,1-1 0,0 0 0,0 0 0,0-2 0,0 1 0,-1-1 0,1-1 0,-1 0 0,1-1 0,19-9 0,-14 4-4,0-1 1,-1-1-1,0 0 1,-1-1-1,-1-1 1,0 0-1,0-1 1,-1 0 0,11-17-1,52-78 67,33-44-198,11-5-47,-95 120 155,-3-1 1,27-57 0,-37 69-94,24-66-14,-32 83 74,-2-1 0,1 0 0,-1 0 0,-1 0 0,0 0 0,-1-20 0,0 31 36,0-1 0,0 0 0,0 0 0,0 0 0,0 0 0,0 1 0,0-1 0,0 0 0,-1 0 0,1 0 0,0 1 0,-1-1 0,1 0 0,-1 0 0,1 1 0,-1-1 0,1 0 0,-1 1 0,1-1 0,-1 0 0,1 1 0,-2-1 0,1 1 2,0-1 0,1 1 0,-1 0 0,0 0 0,0 0 1,0 0-1,0 0 0,1 0 0,-1 0 0,0 0 0,0 0 0,0 1 0,1-1 1,-1 0-1,0 0 0,0 1 0,0-1 0,0 1 0,-5 3-14,1-1 0,0 1 0,0 0 0,1 0 0,-5 6 0,-19 24 32,3 2 0,0 1 1,-22 45-1,47-82-9,-19 35 63,1 0 0,2 1-1,2 1 1,1 0 0,2 1-1,1 0 1,2 1 0,-5 74-1,12-90-27,-1 70 304,3-77-308,0 0-1,1 0 1,7 26 0,-9-40-4,1 0 1,0 0 0,-1 0-1,1 0 1,0-1 0,0 1-1,0 0 1,0-1 0,1 1-1,-1 0 1,0-1 0,1 0-1,-1 1 1,1-1 0,-1 0-1,1 0 1,-1 0-1,1 0 1,0 0 0,2 1-1,0-1-36,-1 0 0,0 0 0,1-1 0,-1 0 0,1 1 0,-1-1-1,0 0 1,1-1 0,-1 1 0,7-2 0,10-3 88,0-1 0,0-1 0,0-1 1,-1 0-1,0-2 0,23-14 0,-16 5-36,-1-1 0,-1 0 0,32-35-1,16-13 50,-72 67-101,1 0 0,-1 1-1,1-1 1,0 1 0,-1-1 0,1 1-1,0-1 1,-1 1 0,1 0 0,0-1-1,-1 1 1,1 0 0,0-1 0,0 1 0,0 0-1,-1 0 1,1 0 0,0 0 0,0 0-1,-1 0 1,1 0 0,0 0 0,0 0-1,1 0 1,-1 1 0,-1-1 0,1 1-1,0 0 1,0-1 0,-1 1 0,1 0-1,-1 0 1,1-1 0,0 1 0,-1 0 0,0 0-1,1 0 1,-1 0 0,1 0 0,-1 0-1,0 0 1,0 1 0,2 7-19,-1 0 0,0 0 0,-1 14 1,0-18 44,0 233 806,0-235-789,0 0 0,0 0 0,1 0 0,-1 0 0,1 0 0,-1 0 0,1 0 1,0 0-1,0 0 0,3 4 0,-4-6-22,1 0 1,-1-1-1,1 1 1,0 0-1,0 0 1,-1-1 0,1 1-1,0-1 1,0 1-1,0-1 1,0 1-1,0-1 1,-1 1-1,1-1 1,0 0-1,0 1 1,0-1 0,0 0-1,0 0 1,0 0-1,0 0 1,0 0-1,1 0 1,-1 0-1,0 0 1,0 0-1,0 0 1,0-1-1,0 1 1,-1 0 0,1-1-1,0 1 1,0-1-1,2 0 1,3-3 13,0 0 1,0-1-1,0 0 1,0 0-1,-1 0 1,0-1-1,0 0 1,-1 1-1,1-2 0,6-12 1,-7 11-69,1 1 0,0-1 0,1 1 0,-1 0 0,1 0 0,1 1 0,7-7 0,-14 13 36,1 0 0,-1-1 0,1 1 0,-1 0 0,1 0 0,-1-1 0,1 1 0,-1 0 0,1 0 0,-1 0 0,1 0 0,-1-1 0,1 1 0,0 0 0,-1 0 0,1 0 0,-1 0 0,1 0 0,-1 1 0,1-1 0,0 0 0,-1 0 0,1 0 0,-1 0 0,2 1 0,-1 0-1,0 0 0,0 0 0,0 0 1,0 0-1,0 0 0,0 0 0,0 0 1,0 0-1,0 1 0,0 0 0,2 5 26,-1-1-1,1 0 1,1 10-1,-2-3 5,0-1-1,0 1 0,-2-1 0,0 1 1,-1 12-1,-12 63-37,9-73 31,0 0-1,-1 0 0,0-1 0,-1 0 0,-1 0 1,0 0-1,-1-1 0,-18 23 0,23-32 1,0-1-1,0 0 1,-1 0-1,1 0 1,-1 0-1,1-1 1,-1 0-1,0 1 1,0-1-1,0-1 1,0 1-1,0-1 1,-8 3-1,6-3 11,0-1-1,-1 0 0,1 0 1,0 0-1,0 0 1,0-1-1,0 0 1,0 0-1,-6-3 1,-2-1-22,0-1 1,1 0-1,0-1 0,0 0 1,0-1-1,1-1 1,-16-14-1,27 22-10,-1-1 1,0 1-1,1-1 1,-1 0-1,1 1 0,0-1 1,0 0-1,0 0 0,0 0 1,0 0-1,0 0 1,0 0-1,0 0 0,0-3 1,1 4-3,0 0 1,0 0 0,0 0 0,0-1 0,1 1 0,-1 0 0,0 0-1,1 0 1,-1 0 0,0 0 0,1 0 0,-1 0 0,1 0-1,0 0 1,-1 0 0,1 0 0,0 0 0,0 0 0,-1 0-1,1 0 1,0 1 0,0-1 0,0 0 0,0 0 0,0 1 0,0-1-1,0 1 1,2-1 0,8-3 2,1 0 0,-1 2-1,1-1 1,0 1 0,0 1 0,0 0 0,14 1-1,26-3-60,58-8-1716,55-2-10413,-98 9 3365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53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117 787 3808,'-10'-1'527,"2"1"-63,0 0 0,0 0 1,0 1-1,0 0 0,0 0 0,-11 4 0,10-2 1029,6-2-821,1 0 0,-1 0 0,0 0 0,1 0 0,-1 1 0,1-1 0,-1 1 0,1-1 0,0 1 0,-3 3 1285,10 2 1062,-3-6-2837,-1 0 1,1 0-1,-1-1 1,1 1-1,-1-1 1,1 1-1,-1-1 1,1 0 0,0 0-1,-1 1 1,1-1-1,0 0 1,-1-1-1,1 1 1,-1 0-1,3-1 1,29-7 675,-28 7-686,7-3-12,0-1 0,0 0-1,0-1 1,0 0 0,-1-1 0,0 0 0,-1-1 0,0 0-1,0-1 1,11-11 0,2-7-12,-1 0 0,28-48 1,-15 25 78,5-8-1,11-25 387,-51 102-690,1-10 69,-11 133 269,8-102 78,1-22-226,1-1-1,1 1 1,2 21-1,-2-34-101,1 0 0,-1 0 0,1 0 0,0-1 0,0 1 0,0-1 0,1 1 0,3 3 0,-5-6 9,1 0 1,-1 0-1,1 0 0,-1 0 1,1-1-1,0 1 1,0-1-1,0 1 1,0-1-1,0 0 0,0 0 1,0 0-1,0 0 1,1 0-1,-1 0 0,0-1 1,1 1-1,-1-1 1,4 1-1,3-2 25,0 0-1,0-1 1,0 0 0,0 0-1,0-1 1,0 0 0,-1 0-1,1-1 1,-1 0 0,0-1-1,0 0 1,13-10 0,2-5 7,-1 0-1,31-37 1,110-163 57,-142 190-79,7-14 2,34-73 0,-52 94-32,8-30 0,3-7-256,0 1-102,-15 39 241,-5 8-29,-6 25 68,2 3 44,-24 100-44,-3 25-242,8-32 389,-42 122 232,52-197-268,-1 0-1,-2-1 1,-1-1 0,-34 50-1,36-61-44,-16 20-24,27-37 60,-1 0-1,1-1 0,0 0 1,-1 1-1,0-1 0,1-1 1,-8 5-1,10-6 5,-1-1 0,1 1 0,0-1 0,-1 1 0,1-1 0,0 0 1,-1 0-1,1 1 0,0-1 0,-1 0 0,1 0 0,0 0 0,-1-1 0,1 1 0,-1 0 0,1 0 0,0-1 0,-1 1 0,-1-2 0,2 2-15,1 0 0,-1-1-1,1 1 1,-1-1-1,1 1 1,0-1-1,-1 1 1,1-1-1,-1 0 1,1 1-1,0-1 1,-1 1 0,1-1-1,0 0 1,0 1-1,0-1 1,-1 0-1,1 1 1,0-1-1,0 0 1,0 1-1,0-1 1,0 0 0,0 1-1,0-1 1,0 0-1,1 1 1,-1-1-1,0 0 1,0 1-1,0-1 1,1 0-1,-1 1 1,0-1 0,1 1-1,-1-1 1,1 1-1,0-2 1,2-3-26,1 1 0,0-1 0,0 1 0,0-1 0,0 1 0,1 0 1,9-6-1,2 1-59,21-9-1,-4 3 70,-3 0-62,1 0 0,0 3 0,0 0 1,1 3-1,55-11 0,-81 19-533,1 0 0,-1 1 1,1 0-1,-1 0 0,13 2 1,-16-1-171,0-1 1,-1 1 0,1 0 0,-1 0 0,1 0-1,-1 1 1,1-1 0,-1 0 0,0 1-1,1 0 1,-1-1 0,0 1 0,0 0 0,0 0-1,0 0 1,1 4 0,9 11-3676,-7-4-831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53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60 9888,'-50'-23'3648,"46"23"-2816,4-17-256,4 9-2048,6 0 672,8 4-1888,9 8 1536,31-8-3808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54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24 948 1888,'-2'3'342,"0"0"1,1-1 0,0 1-1,-1 0 1,1 0-1,0 0 1,0 0-1,0 0 1,1 1-1,-1-1 1,1 0 0,0 4-1,-5 19 3666,-1 3-505,6-28-3309,0 0 1,1 1-1,-1-1 1,0 0-1,0 1 0,0-1 1,1 0-1,-1 1 1,1-1-1,-1 0 1,1 0-1,0 0 0,-1 1 1,1-1-1,0 0 1,0 0-1,0 0 1,1 1-1,-1-1-70,0-1 0,0 1 1,-1-1-1,1 0 0,0 1 0,0-1 0,0 0 0,0 0 0,0 1 1,-1-1-1,1 0 0,0 0 0,0 0 0,0 0 0,0 0 0,0 0 1,0-1-1,0 1 0,1-1 0,19-7 896,-15 6-646,21-11 331,0-1 0,39-28 0,46-42-228,-108 81-461,78-65 178,-3-2 0,97-114 0,-146 147-119,-1-1 1,-2-1-1,27-54 1,-39 64-105,-1-1 0,-2-1 0,-1 0 0,-1-1 0,8-49 0,-16 67 22,-1 0 0,0 0 0,-1-16 0,0 26 11,0 1-1,-1-1 1,1 0-1,-1 1 1,0-1-1,0 1 1,0-1-1,0 1 1,-1 0-1,0-1 1,1 1-1,-1 0 1,0 0-1,-1 0 1,1 0-1,-5-4 1,5 6-6,1 0 0,-1 0 0,1 0 0,-1 0 0,1 0 0,-1 1 0,0-1 0,1 1 0,-1-1 0,0 1 0,0-1 0,1 1 0,-1 0 0,0 0 0,0 0 0,1 0 0,-1 0 0,0 0 0,0 1 0,1-1 0,-1 1 0,0-1 0,1 1 0,-1-1 0,0 1 0,1 0 0,-1 0 1,1 0-1,-1 0 0,1 0 0,0 0 0,-1 0 0,0 2 0,-6 4 35,1 1 1,0 0 0,0 0-1,-7 13 1,-62 110 132,0-1-65,76-129-97,-85 137 480,71-110-397,1 0 0,1 0 1,-10 38-1,13-35 102,2 1 0,2 0 1,-3 61-1,7-77-81,2 1 0,0-1 1,1 0-1,0 0 0,1-1 1,1 1-1,1-1 0,0 1 1,14 26-1,-15-36-36,-1 0-1,2-1 1,-1 1 0,0-1-1,1 0 1,0 0 0,0-1-1,1 1 1,-1-1 0,1 0-1,0-1 1,0 1 0,7 2-1,-8-5-159,-1 1 0,1-1 0,-1 1-1,1-2 1,0 1 0,0 0 0,-1-1 0,9 0-1,-9 0-269,0-1-1,-1 0 0,1 0 0,0 0 0,0 0 1,-1 0-1,1-1 0,-1 0 0,1 1 1,-1-1-1,5-4 0,0-1-1697,0 0 0,0-1 0,0 0 0,-1-1 0,7-12 0,4-6-1298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56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29 528 5056,'-29'7'6106,"30"-7"-5907,-1 1 0,0 0-1,0-1 1,1 1-1,-1 0 1,1-1 0,-1 1-1,0-1 1,1 1-1,-1 0 1,1-1 0,-1 1-1,1-1 1,-1 0-1,1 1 1,0-1 0,-1 1-1,1-1 1,0 0 0,-1 1-1,1-1 1,0 0-1,-1 0 1,1 0 0,0 0-1,-1 1 1,2-1-1,20 2 1836,-15-3-1700,0 0 1,-1 0-1,1-1 1,0 0-1,-1 0 1,1 0 0,-1-1-1,0 0 1,1 0-1,8-7 1,16-14 76,-1-2 0,34-37-1,-33 31-256,126-132 485,-72 74-435,-45 46-153,33-31 661,-78 80-673,0 1 0,1 1 0,0-1 0,1 1 0,0-1 1,0 1-1,0 0 0,1 0 0,-1 0 0,0 10 0,-2 6 51,1 1-1,-2 34 0,6-42 24,1 1 0,0 0-1,1 0 1,0-1 0,2 1 0,7 23-1,-8-31-21,0-1-1,1 0 0,0 0 1,0 0-1,1-1 0,0 0 1,0 0-1,0 0 0,1 0 1,0-1-1,1 0 0,-1 0 1,1 0-1,10 5 0,-13-9-56,-1 0 0,0-1-1,1 1 1,-1-1 0,1 0 0,-1 0-1,1 0 1,0 0 0,-1-1 0,1 0 0,0 1-1,-1-1 1,1-1 0,0 1 0,0 0-1,-1-1 1,1 0 0,-1 0 0,1 0-1,-1 0 1,1 0 0,-1-1 0,1 0-1,-1 0 1,0 0 0,0 0 0,4-3 0,5-7 38,0 0 0,0 0 1,-1-1-1,16-25 0,-10 13-110,36-44-103,81-83 0,-123 139 194,-9 11-70,-1 0 0,0 0 0,0 1 0,1-1 0,-1 1 1,1-1-1,0 1 0,-1 0 0,1-1 0,0 1 0,2-1 0,-4 4-3,1-1-1,-1 1 0,0-1 0,0 1 0,0-1 1,0 1-1,0-1 0,0 1 0,0 1 0,-35 165-231,34-163 254,-17 60 19,-40 100 0,56-162-3,1 0 0,0 0 0,-1 0 0,1-1 0,-1 1 0,0-1 0,0 1 0,0-1 0,0 0-1,0 0 1,-3 3 0,4-5-4,0 1-1,0-1 0,0 1 0,0-1 1,0 0-1,0 1 0,0-1 1,0 0-1,0 0 0,-1 1 0,1-1 1,0 0-1,0 0 0,0 0 1,0 0-1,0-1 0,0 1 0,0 0 1,0 0-1,0-1 0,0 1 1,0 0-1,0-1 0,0 1 1,0-1-1,0 1 0,0-1 0,0 0 1,0 1-1,1-1 0,-1 0 1,0 0-1,-1-1 0,-1-2-7,0-1 0,0 1 0,0-1 0,1 0 0,0 1 0,0-1 0,-3-10 0,4 12-27,0 0-1,1-1 0,-1 1 1,0-1-1,1 1 0,0 0 0,0-1 1,0 1-1,0-1 0,1 1 0,-1-1 1,1 1-1,1-5 0,-1 6 21,0 1-1,1 0 1,-1-1 0,0 1-1,0 0 1,0 0-1,1 0 1,-1 0 0,1 0-1,-1 0 1,0 0 0,1 1-1,0-1 1,-1 0-1,1 1 1,-1-1 0,1 1-1,0 0 1,-1-1 0,1 1-1,0 0 1,2 0-1,6 0-42,1 1-1,15 2 1,-13-1 6,165 29-2324,-112-20-2971,-24 2-1883,-26-7 3536,-8-7-1989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2:57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3521 2048 576,'6'-5'94,"-6"6"133,2-9 135,-3 1-486,1 7 120,-1 0-1,1-1 1,0 1 0,0 0-1,0 0 1,0-1 0,0 1-1,0 0 1,0 0 0,0-1-1,-1 1 1,1 0 0,0 0-1,0-1 1,0 1 0,0 0-1,1 0 1,-1-1 0,0 1-1,0 0 1,0-1 0,0 1-1,0 0 1,0 0 0,0-1-1,0 1 1,0 0 0,1 0-1,-1 0 1,0-1 0,0 1-1,1-1 508,-27 1 6211,12 0-5706,-188-17 2033,155 11-2567,-39-7 312,-132-39 1,-79-49-232,75 0-531,-2-1 192,1 24 4,-60-24 237,-26-43-21,240 106-364,2-2-1,-79-65 0,109 76-76,-297-229-27,274 218 77,3-4 0,1-2 0,3-2-1,-67-78 1,-117-186 24,191 247-350,-17-24 51,56 81-181,1 1 0,0-1 1,-7-13-1,13 22 372,0 0 0,0 0 0,0 0 0,0 0-1,0 0 1,0 0 0,0 0 0,0 0 0,0 0 0,0 0 0,0 0 0,0 0 0,0 0 0,0 0 0,0 0 0,0 0-1,0-1 1,0 1 0,0 0 0,0 0 0,0 0 0,0 0 0,0 0 0,0 0 0,0 0 0,0 0 0,0 0-1,0 0 1,0 0 0,1-1-508,-1 1 508,0 0 0,0 0 0,0 0 0,0 0 0,0 0 0,0 0-1,0 0 1,0 0 0,0 0 0,0 0 0,0 0 0,1 0 0,-1 0 0,0 0 0,0 0 0,0 0 0,0 0 0,0 0-1,0 1 1,7 1-1635,9 7-1563,11 11 709,15 9-144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57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49 8896,'-21'-25'3296,"16"21"-2560,10-4-224,0 5-1408,3-2 384,5 1-288,11 8 480,7 4-1920,22 9 1248,29 3-3328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8:58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21 153 5408,'1'4'2970,"12"24"1580,-13-25-4178,1 0 1,0-1-1,0 1 1,0 0-1,0-1 1,0 1-1,1 0 1,-1-1-1,1 0 1,-1 1-1,1-1 1,0 0-1,0 0 1,0 0-1,0 0 0,4 3 1,-4-4-277,-1-1 0,1 1 0,0 0 0,-1-1 1,1 1-1,0-1 0,-1 0 0,1 0 0,0 1 0,-1-1 0,1 0 0,0 0 0,-1-1 1,1 1-1,0 0 0,-1-1 0,1 1 0,0 0 0,-1-1 0,1 0 0,-1 1 1,1-1-1,-1 0 0,1 0 0,-1 0 0,1 0 0,-1 0 0,2-2 0,15-16 98,0 0-1,-2-1 0,25-38 1,-35 49-148,-1 1 0,0-1 0,4-10 0,-8 17-54,-1 0 0,1 0-1,0 0 1,-1 0-1,1 0 1,-1-1-1,0 1 1,1 0-1,-1 0 1,0 0 0,0-1-1,-1 1 1,1 0-1,0 0 1,-1-1-1,1 1 1,-1 0 0,0 0-1,-2-4 1,2 5 18,0 0 0,0 0 0,-1 0 1,1 0-1,-1 0 0,1 0 0,-1 0 0,1 0 1,-1 1-1,1-1 0,-1 0 0,0 1 1,1 0-1,-1-1 0,0 1 0,1 0 1,-1 0-1,0 0 0,0 0 0,1 0 0,-1 0 1,0 0-1,1 1 0,-1-1 0,-2 1 1,-6 2 206,1 0 0,-18 8 0,18-6-135,1 0 1,0 1-1,0 0 0,0 0 0,1 0 1,0 1-1,0 0 0,1 0 1,0 1-1,0 0 0,1 0 1,0 0-1,0 1 0,1 0 1,-3 9-1,0 0-14,1 1 0,1-1-1,0 1 1,2 0 0,0 0 0,0 33 0,3-37 62,1-1 1,0 0 0,2 1-1,-1-1 1,6 16-1,-7-25-50,1 1 0,0-1-1,1 0 1,-1 0 0,1 0 0,0 0-1,0 0 1,0-1 0,1 1-1,0-1 1,-1 0 0,2 0 0,-1-1-1,0 1 1,1-1 0,5 4-1,-6-5-41,0-1-1,1 0 1,-1 1-1,1-1 1,-1-1-1,0 1 1,1-1-1,-1 1 1,1-1-1,-1-1 1,1 1-1,-1 0 0,7-3 1,0 1-12,-1-2 1,0 1-1,-1-1 0,18-10 0,10-9 79,-1-2 0,-1-1 0,32-31 0,89-101-305,-102 102 274,4-13-37,-53 60-14,-5 10 5,-1 9-10,-4 40-159,-6 87 186,11-93 183,2 0 0,9 55-1,-10-96-201,-1 0-1,1 0 1,0 0-1,0-1 1,0 1-1,0 0 1,0-1-1,1 1 1,-1 0-1,4 2 1,-5-4-12,1-1 0,0 1 0,-1-1 0,1 1 0,0-1 0,-1 1 0,1-1 0,0 1 0,0-1 0,0 0 0,0 1 0,-1-1 0,1 0 0,0 0 0,0 0 0,0 0 0,0 0 0,0 0 0,0 0 0,0 0 0,-1 0 0,1 0 0,0 0 0,0 0 0,0-1 0,0 1 0,0 0 0,-1-1 0,1 1 0,0-1 0,0 1 0,-1-1 0,1 1 0,0-1 0,-1 1 0,1-1 0,0 0 0,0 0 0,4-5 6,0 1 0,0-1 0,-1 0 0,1 0 0,-2 0 0,1-1 0,4-8 0,17-55-89,-18 50 15,21-75-45,-16 50 15,33-78 0,-44 121 64,0-1 0,0 0-1,-1 0 1,1 0 0,-1 1-1,1-1 1,-1 0-1,0 0 1,0-4 0,-1-1-86,11 17-59,24 30 176,-14-16-48,40 37 0,-52-54 90,0 0 0,0 0 1,1 0-1,0-1 0,0-1 0,0 1 0,0-1 1,1-1-1,12 4 0,-9-5 13,0 1 0,1-2 1,-1 0-1,0 0 0,1-1 0,25-4 0,-29 3-30,-1-2 0,1 0 0,-1 0 0,0 0-1,0-1 1,0-1 0,0 1 0,-1-2 0,15-10-1,-14 9-78,0-1 0,0 1 0,-1-1 0,0-1 0,0 0-1,-1 0 1,0 0 0,-1-1 0,0 0 0,7-15 0,-13 25 40,1-1 0,-1 1 0,0-1 0,0 1 0,1 0 0,-1-1 0,0 1 0,0-1 1,0 1-1,0-1 0,0 1 0,1-1 0,-1 1 0,0-1 0,0 1 0,0-1 0,0 1 0,0-1 0,-1 1 1,1-1-1,0 1 0,0-1 0,0 1 0,0-1 0,0 1 0,-1-1 0,1 1 0,0-1 0,0 1 1,-1 0-1,1-1 0,0 1 0,-1 0 0,1-1 0,0 1 0,-1 0 0,1-1 0,-1 1 0,1 0 0,0-1 1,-1 1-1,1 0 0,-1 0 0,1 0 0,-1-1 0,1 1 0,-1 0 0,1 0 0,-1 0 0,1 0 0,-1 0 1,1 0-1,-2 0 0,-1 1-53,-1-1 1,0 1 0,1 0 0,-1-1-1,1 2 1,-6 1 0,-3 2 40,1 0 0,-1 1 0,1 1 0,0 0 0,0 0 0,1 1 0,0 0 0,0 1 0,-11 13 0,10-8 44,1 1-1,0 1 0,1 0 0,1 0 1,-10 27-1,13-30-19,2-1 0,-1 1 0,2-1 0,-1 1 0,2 0 0,0 0 0,0 0 0,2 22 0,0-29 28,1 1 0,-1-1-1,1 1 1,0-1 0,0 0 0,5 9-1,-5-12-12,-1 0 1,1-1-1,0 1 0,-1-1 0,1 0 0,1 0 0,-1 0 0,0 0 0,0 0 0,1 0 0,-1 0 0,1-1 0,-1 1 1,1-1-1,0 0 0,3 2 0,0-2 5,0 1 1,1-1 0,-1 0 0,1-1-1,0 0 1,-1 0 0,1 0 0,-1-1-1,1 0 1,-1 0 0,0 0-1,1-1 1,-1 0 0,0 0 0,0-1-1,0 0 1,0 0 0,0 0 0,5-5-1,8-6-51,-1-2-1,-1 0 0,29-36 1,-22 25 19,-9 10 25,21-24-38,66-57-1,-83 82 20,-13 9-34,1 1 0,1 1 1,-1-1-1,1 1 0,-1 0 0,11-4 0,-17 9 32,-1 0 0,0-1 0,1 1 0,-1 0 0,0 0 0,1 0 0,-1 0 0,0 0 0,1 0 0,-1 0 0,0 0 0,1 0 0,-1 0 0,0 0 0,1 0 0,-1 0 0,0 0 0,1 0 0,-1 0 0,0 0 0,1 1 0,-1-1 0,0 0 0,1 0 0,-1 0 0,0 0 0,0 1 0,1-1-1,-1 0 1,1 1 0,1 11 50,-8 20 52,4-26-90,-5 20 94,-2 0 0,-18 35-1,9-20-58,7-3-15,8-28-7,3-10-22,0 0 1,0 0-1,0 1 1,0-1-1,0 0 1,0 0-1,-1 0 1,1 1-1,0-1 1,0 0-1,0 0 0,0 0 1,0 1-1,0-1 1,0 0-1,0 0 1,0 1-1,0-1 1,0 0-1,0 0 1,0 0-1,0 1 0,0-1 1,0 0-1,1 0 1,-1 0-1,0 1 1,0-1-1,0 0 1,0 0-1,0 0 0,0 1 1,1-1-1,-1 0 1,0 0-1,0 0 1,0 0-1,0 0 1,1 1-1,-1-1 1,0 0-1,0 0 0,0 0 1,1 0-1,-1 0 1,0 0-1,0 0 1,0 0-1,1 0 1,-1 0-1,0 0 1,0 0-1,1 0 0,-1 0 1,0 0-1,0 0 1,0 0-1,1 0 1,-1 0-1,0 0 1,0 0-1,0 0 0,1 0 1,15-9 281,-5 2-238,93-62 92,-80 56-224,0 0 0,41-14 0,-60 25 64,0 1 1,0-1 0,0 1 0,-1 0 0,1 1-1,0-1 1,10 2 0,-13-1 14,1 0 0,-1 1 1,0-1-1,1 1 0,-1 0 0,0 0 0,1 0 1,-1 0-1,0 0 0,0 0 0,0 1 0,0-1 1,0 1-1,0-1 0,0 1 0,-1 0 0,4 3 1,2 7 62,-1 0 1,0 0-1,-1 1 0,0 0 1,-1 0-1,5 25 1,3 11 172,-9-39-183,0 1-12,0-1 0,1 1 0,0-1 0,0 0 0,1 0 0,0-1 0,9 13 0,-13-21-20,0 0 0,0 0 1,0-1-1,0 1 0,0 0 1,1 0-1,-1-1 0,0 1 1,0-1-1,0 1 0,1-1 1,1 1-1,20-1-3700,-19-1 2574,-1 0 0,1 0-1,0 0 1,0 0 0,-1-1-1,1 0 1,-1 1 0,1-1-1,-1 0 1,4-4 0,3-4-2742,0-2 1,12-17-1,-8 9 2053,18-20-900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00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419 602 4224,'-1'-4'252,"0"1"-1,1 0 1,-1-1 0,1 1-1,0 0 1,0-1 0,0 1 0,0 0-1,2-7 1,-2 8 187,0-1 0,0 1 0,0 0 0,0-1 0,0 1 0,0-1 0,-1 1 0,1 0 0,-1-1 0,1 1 0,-1 0 0,0 0 0,0-1 0,-3-3 0,4 5-291,-1 0 0,0 0 0,1 0 0,-1 0 0,0 0 0,0 0-1,0 0 1,0 0 0,0 0 0,0 0 0,0 1 0,0-1 0,0 0 0,0 0 0,0 1 0,0-1 0,-1 1-1,1-1 1,0 1 0,0 0 0,-1 0 0,1-1 0,0 1 0,-1 0 0,1 0 0,0 0 0,-1 0 0,0 1-1,-3 1 36,0 0 0,0 1-1,1 0 1,0 0 0,-1 0-1,1 1 1,0-1-1,1 1 1,-1 0 0,-5 7-1,-3 4 231,-54 58 726,-81 82 447,137-144-1523,-42 42 365,47-47-291,0 0-1,1 1 0,-1 0 0,1-1 1,0 1-1,-5 15 0,9-21-114,-1 0-1,1 1 1,0-1-1,0 0 1,-1 1-1,1-1 0,0 0 1,0 1-1,0-1 1,1 1-1,-1-1 1,0 0-1,0 1 1,1-1-1,-1 0 0,1 1 1,-1-1-1,1 0 1,0 0-1,-1 0 1,1 1-1,0-1 1,0 0-1,0 0 0,0 0 1,0 0-1,0 0 1,0 0-1,0-1 1,0 1-1,2 1 1,2 0 29,-1 0 1,0 0 0,0-1 0,1 0-1,-1 1 1,1-2 0,-1 1-1,7 0 1,1-1 5,0 0-1,0 0 1,0-2-1,0 1 1,0-2-1,0 0 1,0 0-1,-1-1 1,0 0-1,18-9 1,-17 5-63,0 1 0,0-2 1,-1 1-1,0-2 0,-1 1 1,0-2-1,0 1 1,16-24-1,46-81-338,27-40 59,-13 44 192,12-15 178,-74 92 31,35-66 0,-1-44-692,-57 141 565,1-3-14,4-13-45,-6 18 66,0 1 1,0-1-1,1 0 1,-1 1 0,0-1-1,0 1 1,0-1-1,0 0 1,0 1-1,-1-1 1,1 0 0,0 1-1,0-1 1,0 0-1,0 1 1,-1-1-1,1 1 1,0-1 0,-1 0-1,1 1 1,-1-2-1,1 2 4,-1 0-1,1 0 0,0 0 1,-1 0-1,1 0 0,0 0 1,-1 0-1,1 0 0,0 0 1,-1 0-1,1 0 0,0 0 1,0 0-1,-1 0 1,1 0-1,0 0 0,-1 0 1,1 0-1,0 0 0,-1 1 1,1-1-1,0 0 0,0 0 1,-1 0-1,1 0 0,0 1 1,0-1-1,-1 0 0,1 0 1,0 1-1,0-1 1,-1 1-1,-26 27 27,0 1 1,-40 60-1,64-84-14,-17 25 108,1 1 0,1 0 0,3 2 0,-14 36 0,7-4 297,-16 80 0,29-108-223,2 1 0,1 0 1,3 1-1,0 48 0,4-81-142,-1-1 1,1 1-1,0 0 1,0-1-1,1 1 1,-1-1-1,5 10 1,-4-13-19,-1 0 0,0 0 0,1 0 1,0 0-1,-1 0 0,1 0 0,0 0 0,0 0 1,0-1-1,0 1 0,0-1 0,1 1 0,-1-1 1,0 0-1,1 0 0,-1 0 0,1 0 0,-1 0 1,3 0-1,3 0 16,-1-1 0,1 1 0,0-1 1,0 0-1,-1-1 0,1 0 0,10-2 0,4-3 62,25-10-1,-30 9-73,1-1 0,-2-1 0,0-1 0,0 0 0,0-1 0,-2-1 0,25-24 0,3-9-113,37-53 0,-43 52-53,-21 26 79,-11 14 47,0 1 1,0-1-1,0 1 1,1 1-1,5-6 1,-10 10 1,0 0 1,0-1 0,0 1-1,1 0 1,-1 0-1,0 0 1,0-1-1,0 1 1,1 0 0,-1 0-1,0 0 1,0-1-1,1 1 1,-1 0-1,0 0 1,0 0 0,1 0-1,-1 0 1,0 0-1,0 0 1,1 0 0,-1 0-1,0 0 1,1 0-1,-1 0 1,0 0-1,0 0 1,1 0 0,-1 0-1,0 0 1,1 0-1,-1 0 1,0 0 0,0 0-1,1 0 1,-1 0-1,0 0 1,0 1-1,1-1 1,-1 0 0,0 0-1,0 0 1,1 1-1,-1-1 1,0 0-1,0 0 1,0 0 0,0 1-1,1-1 1,-1 0-1,0 0 1,0 1 0,0-1-1,0 0 1,0 0-1,0 1 1,0-1-1,0 0 1,0 1 0,0-1-1,0 0 1,0 1-1,0-1 1,0 0-1,0 0 1,0 1 0,0-1-1,0 0 1,-3 25-119,2-22 105,-12 68-8,-18 82 570,13-35 272,15-96-741,3-21-68,-1 1-1,1-1 0,0 0 0,0 0 1,0 0-1,0 1 0,0-1 0,0 0 1,0 0-1,0 0 0,0 1 0,1-1 1,-1 0-1,0 0 0,1 0 0,-1 0 1,1 0-1,-1 0 0,1 0 0,0 0 1,-1 0-1,1 0 0,1 2 0,0-3 9,-1 1 0,0-1 0,0 1 1,1-1-1,-1 0 0,0 0 0,0 0 0,1 1 0,-1-1 0,0-1 0,1 1 0,-1 0 0,0 0 0,0 0 0,1-1 0,-1 1 0,2-1 0,4-2 31,0 0 0,0-1 0,-1 1-1,1-1 1,-1-1 0,7-5 0,68-72-151,15-14-61,-90 91 135,32-26-167,-38 31 192,0 0 0,0 0 0,0 0 0,1 0 0,-1 0 1,0 0-1,0-1 0,0 1 0,0 0 0,0 0 0,0 0 0,0 0 0,0 0 0,0 0 0,0 0 0,0 0 1,0 0-1,0 0 0,0 0 0,0 0 0,1 0 0,-1 0 0,0 0 0,0 0 0,0 0 0,0 0 0,0 0 0,0 0 1,0 0-1,0 0 0,0 0 0,0 0 0,0 0 0,0 0 0,1 0 0,-1 0 0,0 0 0,0 0 0,0 0 1,0 0-1,0 0 0,0 0 0,0 0 0,0 1 0,0-1 0,0 0 0,0 0 0,0 0 0,0 0 0,0 0 0,0 0 1,0 0-1,0 0 0,0 0 0,0 0 0,0 0 0,0 0 0,0 0 0,1 1 0,-1-1 0,0 0 0,0 0 0,-1 0 1,1 0-1,0 0 0,0 0 0,0 0 0,0 0 0,0 0 0,2 8-25,-1 0 0,-1 0-1,1 0 1,-1 0 0,-1 0 0,1 0-1,-1-1 1,-3 12 0,1-5 32,-1 27 0,4-36 38,0 0-1,1 0 1,-1 0 0,1 0 0,0 0-1,2 6 1,-2-9-13,0 1 0,0-1 0,0 0 0,1 0 0,-1 1 1,1-1-1,0 0 0,-1 0 0,1 0 0,0-1 0,0 1 0,0 0 0,5 2 0,1 0 8,1 1-1,-1-2 0,1 1 1,1-1-1,-1-1 0,0 1 1,1-2-1,-1 1 0,19-1 1,-6-1-60,0-1-1,0-2 1,27-5 0,-35 4 54,-1 0 0,0-1 0,0-1 0,0 0 0,0-1-1,-1 0 1,0 0 0,-1-2 0,1 1 0,-2-1 0,1-1 0,16-19 0,-1-5-46,-1 0 0,40-73 0,-51 83-47,-2 3 14,-1 0 1,15-41-1,-25 58 34,0 1-1,0-1 1,0 0-1,-1 1 1,0-8-1,0 11 9,1-1 1,-1 1-1,0-1 0,0 1 0,0-1 0,-1 0 0,1 1 0,0-1 1,0 1-1,0-1 0,0 1 0,0-1 0,-1 1 0,1-1 0,0 1 1,0-1-1,-1 1 0,1-1 0,0 1 0,-1 0 0,1-1 0,0 1 1,-1-1-1,1 1 0,-1 0 0,1-1 0,-1 1 0,1 0 0,-1 0 1,1-1-1,-1 1 0,1 0 0,-1 0 0,1 0 0,-1-1 0,1 1 1,-1 0-1,1 0 0,-1 0 0,1 0 0,-1 0 0,0 0 0,1 0 1,-1 0-1,1 1 0,-2-1 0,-1 2-27,-1 0 1,1 0-1,0 1 0,-1-1 1,1 1-1,0 0 0,0 0 1,1 0-1,-1 0 1,1 0-1,-5 8 0,7-11 31,-16 27-26,1 0 0,-19 50 1,5-11 6,23-53 7,-8 16 149,-11 32 0,22-51-54,1-1 0,0 0 0,0 1-1,0-1 1,1 1 0,1 0 0,0-1 0,1 12 0,0-17-62,0 0 1,0 0-1,0-1 0,0 1 1,1 0-1,-1-1 0,1 1 1,0-1-1,0 1 0,0-1 1,1 0-1,-1 0 0,1 0 1,0 0-1,0-1 0,0 1 1,0-1-1,0 0 0,0 0 1,1 0-1,-1 0 0,1 0 1,-1-1-1,6 2 0,6 2-21,0-1 0,0-1 0,1-1 0,29 1 0,32 0-1183,120-11 0,-158 3-1496,61-16-1,-73 13 220,-1-1-1,0-2 0,25-13 1,38-31-5769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01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7 901 6976,'-4'-1'1006,"2"0"206,6-1-477,1 1-547,49-18 2903,69-35-1,-101 42-2835,0-1-1,-1-1 1,-1-1-1,-1-1 1,0-1-1,-1 0 1,-1-1-1,0-1 1,-2-1 0,14-22-1,15-24 261,-9 12-26,59-71 0,42-13 109,-28 30-6,10-14 1333,-112 116-1494,-10 11-92,-13 12-149,-38 32-222,34-33 80,2 1 0,-23 26 0,24-20 4,2 0 1,0 1-1,-18 38 0,-27 80 371,45-103-191,4-11-43,1 0 1,2 1-1,1 0 0,1 1 1,-4 40-1,10-65-143,1-1 0,0 0 0,0 0-1,0 0 1,1 0 0,-1 0 0,3 7 0,-2-9-26,0 0 0,0 0-1,0-1 1,0 1 0,0-1 0,0 1-1,0-1 1,1 1 0,-1-1 0,0 0 0,1 0-1,0 0 1,-1 0 0,1 0 0,-1 0-1,1 0 1,0 0 0,0 0 0,1 0 0,5 1 22,-1 0 0,0-1 1,0 0-1,1 0 1,-1 0-1,0-1 0,1 0 1,7-2-1,9-1 83,26-8 0,-46 10-106,28-7-1,-1-2 0,0 0 0,0-2 0,-1-2 0,-1 0 0,0-2 0,38-29 0,-51 32-119,-11 8 44,1 1 0,0-1 0,0 1-1,0 1 1,0-1 0,7-3 0,-12 7 56,-1 0 0,0 0 0,0 0-1,1 0 1,-1-1 0,0 1 0,0 0 0,1 0 0,-1 0 0,0 0 0,0 0 0,1 0 0,-1 0 0,0 0 0,0 0 0,1 0-1,-1 0 1,0 0 0,1 0 0,-1 0 0,0 0 0,0 0 0,1 0 0,-1 0 0,0 1 0,0-1 0,1 0 0,-1 0-1,0 0 1,0 0 0,1 0 0,-1 1 0,0-1 0,0 0 0,0 0 0,0 0 0,1 1 0,-1-1 0,0 0 0,0 0 0,0 1-1,0-1 1,0 0 0,0 0 0,1 1 0,-1-1 0,0 0 0,0 0 0,0 1 0,0-1 0,0 0 0,0 1 0,0-1-1,0 0 1,0 0 0,0 1 0,0-1 0,-1 0 0,1 0 0,0 1 0,0-1 0,-7 22 94,5-19-87,-5 15 40,-1 0 0,-17 28 0,20-39-28,1 0 0,0 1-1,0-1 1,1 1 0,0 0-1,-3 11 1,6-16 18,-1-1 0,1 1 0,0 0 0,-1 0 0,1-1 0,0 1 0,1 0 0,-1 0 0,0-1-1,1 1 1,0 0 0,-1-1 0,1 1 0,0 0 0,1-1 0,-1 1 0,0-1 0,1 0 0,-1 1 0,1-1 0,0 0 0,-1 0 0,4 2 0,-1 0 3,1-1-1,-1 0 1,1 0 0,0 0-1,0 0 1,0-1-1,0 0 1,1 0 0,-1 0-1,0-1 1,9 1 0,-10-1-31,-1-1 0,1 0 0,-1 1 1,1-2-1,-1 1 0,1 0 1,-1-1-1,0 1 0,1-1 0,-1 0 1,0 0-1,1-1 0,-1 1 1,0-1-1,0 1 0,0-1 1,0 0-1,0 0 0,4-5 0,-5 5 0,0-1-1,-1 1 0,1-1 0,-1 1 0,0-1 1,0 0-1,0 1 0,0-1 0,0 0 0,0 0 1,-1 0-1,1 1 0,-1-1 0,0 0 0,0 0 1,0 0-1,0 0 0,-1-5 0,-2-4-165,0-1-1,-8-22 0,10 34 146,-29-52 45,30 53-30,0 0-1,0 0 0,0-1 0,1 1 0,-1 0 0,0 0 0,0 0 0,0 0 0,0 0 0,0 0 1,0 0-1,0 0 0,0 0 0,0-1 0,0 1 0,1 0 0,-1 0 0,0 0 0,0 0 1,0 0-1,0 0 0,0 0 0,0 0 0,1 0 0,-1 0 0,0 0 0,0 0 0,0 0 1,0 0-1,0 0 0,0 0 0,1 0 0,-1 0 0,0 0 0,0 0 0,0 0 0,0 0 0,0 0 1,0 0-1,0 0 0,1 0 0,-1 0 0,0 0 0,0 1 0,0-1 0,0 0 0,0 0 1,0 0-1,0 0 0,0 0 0,0 0 0,1 0 0,-1 0 0,0 1 0,12 4 27,-8-3-37,5 2-16,0-2-1,1 1 0,-1-1 1,10 0-1,8 3 80,91 8-30,-24-4-2469,-65-4 1033,8 1-2470,-15-5-5981,-44-1 5905,-11-3-516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01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4 105 12128,'-3'-28'4479,"6"23"-3455,20-10-320,-1 7 1248,23-4-1216,28 0 640,25 4-832,5 0-288,5 4-160,-4-1-320,18 5 128,2 9-4192,-11 7 2368,-18 8-5791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04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278 591 4992,'-2'-3'390,"-2"-3"839,4 6-1203,0 0-1,0 0 0,0 0 0,0-1 1,0 1-1,0 0 0,0 0 1,0 0-1,0 0 0,0 0 0,1 0 1,-1-1-1,0 1 0,0 0 1,0 0-1,0 0 0,0 0 0,0 0 1,1 0-1,-1 0 0,0 0 0,0 0 1,0 0-1,0-1 0,0 1 1,1 0-1,-1 0 0,0 0 0,0 0 1,0 0-1,0 0 0,0 0 1,1 0-1,-1 0 0,0 0 0,0 0 1,0 0-1,0 1 0,1-1 0,-1 0 1,1 13 1654,-3 36 1680,-15 88 0,4-80-2042,-1-1 0,-4-1 1,-1 0-1,-51 97 0,-42 72 869,103-207-1712,9-17-463,0 0 0,0 0 0,0 0 1,0 0-1,0 0 0,0 0 0,0 0 1,0 0-1,0 0 0,0 0 0,0-1 1,0 1-1,-1 0 0,1 0 0,0 0 0,0 0 1,0 0-1,0 0 0,0 0 0,0 0 1,0 0-1,0 0 0,0 0 0,0 0 1,-1 0-1,1 0 0,0 0 0,0 0 1,0 0-1,0 0 0,0 0 0,0 0 1,0 0-1,0 0 0,0 0 0,0 0 1,-1 0-1,1 0 0,0 0 0,0 0 1,0 0-1,0 0 0,0 0 0,0 0 1,0 0-1,0 0 0,0 0 0,0 0 1,0 0-1,-1 1 0,1-1 0,0 0 1,0 0-1,1-8 140,0 0 0,1 1 0,0-1 0,5-13 0,-2 8-16,32-91 157,15-46-250,-17 15-30,-12 44 84,39-100 0,-50 163-96,0 0 1,2 1-1,1 0 1,1 1-1,2 1 1,0 1-1,36-38 1,-33 42-16,1 1 1,1 1-1,25-16 1,-38 28 6,0 0 0,0 1 0,1 0 1,0 1-1,0 0 0,0 0 0,0 1 1,0 1-1,1 0 0,17-1 0,-25 3 21,1 1-1,-1-1 0,1 1 0,-1-1 0,0 1 1,0 1-1,0-1 0,1 0 0,-1 1 0,0 0 1,-1 0-1,1 0 0,0 1 0,-1-1 0,1 1 0,-1 0 1,0 0-1,0 0 0,0 0 0,0 0 0,0 1 1,-1 0-1,1-1 0,-1 1 0,0 0 0,0 0 0,-1 0 1,1 0-1,-1 0 0,0 1 0,0-1 0,0 0 1,-1 0-1,1 1 0,-1 4 0,-2 2 10,1-1-1,-2 0 0,1 0 1,-1 0-1,-1 0 0,0-1 1,0 1-1,-8 11 0,-7 9 160,-25 30 0,16-25 66,-43 41 0,52-58-194,0-2-1,-1 0 0,-41 25 1,57-39-52,0 0 1,1-1-1,-1 1 0,0-1 1,0 1-1,0-1 1,-1 0-1,1 0 1,0-1-1,0 0 0,0 1 1,-5-2-1,6 1 17,0-1 0,0 1-1,1-1 1,-1 0 0,1 0-1,-1 0 1,1 0 0,-1-1 0,1 1-1,-1-1 1,1 1 0,0-1-1,0 0 1,0 0 0,0 0-1,0 0 1,1 0 0,-1 0-1,-2-4 1,3 3-22,-1 0-1,1 0 1,0 0-1,0 0 1,0 0-1,0 0 1,0-1-1,1 1 1,-1 0-1,1 0 1,0-1-1,0 1 1,0 0-1,1 0 1,-1-1-1,1 1 1,0 0-1,0 0 1,0 0 0,0 0-1,0 0 1,2-4-1,0 2-2,0 0 0,0 1 0,1-1-1,-1 1 1,1-1 0,0 1 0,0 0 0,0 0 0,1 1 0,-1 0-1,1-1 1,6-2 0,16-5 46,0 2 0,1 0-1,0 2 1,32-4 0,-40 7-31,620-93-153,-487 75 544,-143 21-325,-8 1-62,0-1 0,0 1 1,0 0-1,-1-1 0,1 1 1,0-1-1,0 1 0,-1-1 1,1 0-1,0 0 0,1-1 1,-3 2-11,0 0 1,0-1-1,0 1 0,0 0 1,0 0-1,0 0 1,0 0-1,0 0 0,0 0 1,0 0-1,0-1 1,0 1-1,0 0 0,0 0 1,0 0-1,0 0 1,0 0-1,0 0 0,0 0 1,0 0-1,0-1 1,0 1-1,0 0 0,0 0 1,0 0-1,0 0 1,0 0-1,0 0 0,-1 0 1,1 0-1,0 0 1,0 0-1,0 0 0,0-1 1,0 1-1,0 0 1,0 0-1,0 0 1,-1 0-1,1 0 0,0 0 1,0 0-1,0 0 1,0 0-1,0 0 0,0 0 1,0 0-1,-1 0 1,1 0-1,0 0 0,0 0 1,0 0-1,0 0 1,0 0-1,0 0 0,0 0 1,0 0-1,-1 1 1,1-1-1,-10 0 1,-11 2-5,1 2 1,0 0-1,0 1 1,0 1-1,0 1 1,1 1-1,0 1 0,1 0 1,0 1-1,0 1 1,1 1-1,0 1 1,1 0-1,1 1 1,0 0-1,1 2 1,1-1-1,0 2 1,-19 32-1,3 1 78,-40 95 1,68-143-43,0 0 1,1 0 0,-1 0 0,1 0-1,0 0 1,-1 0 0,1 0 0,0 0-1,0 0 1,0 0 0,0 0-1,1 0 1,-1 0 0,2 3 0,-2-5-22,0 1 1,0-1-1,1 1 1,-1-1 0,0 0-1,1 1 1,-1-1 0,0 1-1,1-1 1,-1 1 0,1-1-1,-1 0 1,1 1-1,-1-1 1,1 0 0,-1 0-1,1 1 1,-1-1 0,1 0-1,0 1 1,0-1-5,1 0 0,-1 0 1,0 0-1,0-1 0,0 1 0,1 0 1,-1 0-1,0-1 0,0 1 0,0 0 1,0-1-1,0 1 0,2-2 0,10-7-22,-1 0-1,-1 0 0,1-1 0,-2-1 0,13-15 0,-5 7 21,-15 15-6,226-224 199,-182 188-181,-5 6-233,45-48 0,-81 77-204,-15 16 344,-2 3 121,5-3-59,0 0 0,0 0 1,1 1-1,1-1 0,0 1 0,0 0 1,1 1-1,1-1 0,0 1 0,0 21 1,2-25 39,0 0 0,1 1 1,0-1-1,1 0 1,-1-1-1,2 1 0,-1 0 1,2 0-1,-1-1 0,1 0 1,0 0-1,1 0 1,-1 0-1,2 0 0,7 8 1,-11-13-12,1-1 1,-1 1 0,1-1 0,0 0 0,0 0-1,-1 0 1,1 0 0,1 0 0,-1-1-1,0 1 1,0-1 0,0 0 0,1 0 0,-1 0-1,1-1 1,-1 1 0,1-1 0,-1 0-1,6 0 1,-3-1 4,-1 0 0,0 0 0,1 0 0,-1-1 0,0 0 0,0 0 0,0-1 0,0 0 0,0 1 0,-1-1-1,9-7 1,148-144-79,-116 108 11,-44 46 49,8-9-8,-1 1 0,0-2 1,0 1-1,10-17 0,-17 23 0,1 1 1,-1 0-1,0 0 0,0-1 0,0 1 1,-1-1-1,1 1 0,0-1 1,-1 1-1,0-1 0,0 1 0,1-1 1,-1 0-1,-1 1 0,1-1 1,0 1-1,-1-1 0,1 1 0,-1-1 1,0 1-1,0-1 0,0 1 1,0 0-1,0-1 0,0 1 1,-1 0-1,1 0 0,-3-3 0,-14-18 90,17 22-209,24 1-213,-13 1 346,1 1 0,-1 0 0,0 1 0,0 0-1,0 1 1,0 0 0,13 7 0,-11-5-105,-7-3 100,1 0 0,-1 0 0,0 0 0,-1 0 0,1 1 0,-1 0 0,1 0 0,-1 0 0,0 0 0,-1 1 0,1 0 0,5 9 0,-4-3 15,0 0 1,-1 0-1,0 1 0,-1-1 0,3 18 1,3 27 34,6 34-57,-12-77-2,0 0 0,1 0 0,9 21 0,-12-32 0,0-1 0,-1 1 0,1-1 0,0 1 0,0-1-1,0 0 1,0 1 0,1-1 0,-1 0 0,0 0 0,0 0 0,1 0 0,-1 0 0,1 0 0,-1 0 0,1-1-1,-1 1 1,1 0 0,-1-1 0,3 1 0,-2-1 16,0 0-1,1 0 0,-1 0 1,0 0-1,0 0 1,1-1-1,-1 1 1,0-1-1,0 0 0,0 1 1,0-1-1,0 0 1,3-2-1,2-2 43,0 0-1,0 0 0,0-1 1,-1 0-1,0 0 1,10-13-1,23-39 161,-23 33-277,0 1 0,2 1 1,40-41-1,-55 61 55,4-3-33,0 0 0,0-1 1,8-11-1,-15 31-231,-16 86 293,10-45-7,-4 64 199,10-100-196,0-1-1,1 0 1,1 0-1,7 29 1,-8-44-5,-1 1-1,1-1 1,0 1 0,0-1 0,0 1 0,1-1-1,-1 0 1,0 1 0,1-1 0,0 0 0,-1 0-1,1 0 1,0 0 0,0-1 0,0 1 0,0 0 0,1-1-1,-1 1 1,3 0 0,-1 0 5,0-1-1,1 0 1,-1 0-1,0 0 1,0-1 0,1 1-1,-1-1 1,0 0 0,1 0-1,7-2 1,3-1 52,-1-1 1,0 0 0,0-1 0,0-1-1,24-14 1,-15 5-56,-1-1 0,0-1-1,-1 0 1,-1-2 0,25-29 0,79-116-44,-114 149 30,29-40-50,39-76-1,-60 96 11,133-287-341,-137 273 109,-13 48 258,-1 1 1,0-1-1,0 0 1,1 1-1,-1-1 1,0 1 0,0-1-1,0 0 1,0 1-1,0-1 1,0 0-1,0 1 1,0-1-1,0 0 1,-1 1-1,1-1 1,0 0 0,-1 1 2,0 0 1,1 0 0,-1 0 0,1 1 0,-1-1 0,0 0 0,1 1 0,-1-1 0,1 1 0,-1-1 0,1 1 0,-1-1-1,1 1 1,-1-1 0,1 1 0,0-1 0,-1 1 0,1-1 0,0 1 0,-1 0 0,1 1 0,-12 19-28,1 0 0,-9 29 1,7-18-37,-22 58 37,-46 184-1,62-148 10,10-54 179,6-49-102,0 30 1,2-45-16,2 0 0,-1 0 0,1 1-1,0-1 1,1 0 0,5 15 0,-7-22-21,1 1 1,-1-1-1,1 0 0,0 0 1,-1 1-1,1-1 0,0 0 1,0 0-1,0 0 1,0 0-1,0 0 0,0 0 1,0 0-1,0 0 0,0 0 1,3 1-1,-3-2-6,0 0 1,1 1-1,-1-1 0,0 0 1,0 0-1,0 0 0,0 0 0,1 0 1,-1 0-1,0 0 0,0-1 1,0 1-1,0 0 0,0-1 1,0 1-1,2-1 0,3-3-13,-1 1 0,0-1 0,0 0 0,0 0 0,8-10 0,43-50 259,-22 25-183,40-37 1,5 11 53,-41 35-205,-36 28 55,0 0 0,0 1-1,0-1 1,0 1 0,0 0 0,0-1-1,0 1 1,1 0 0,-1 0 0,0 1 0,5-2-1,-6 2 20,-1 0-1,0 0 1,0 0-1,1 0 0,-1 0 1,0 0-1,1 1 1,-1-1-1,0 0 1,0 0-1,1 0 0,-1 0 1,0 1-1,0-1 1,1 0-1,-1 0 1,0 0-1,0 1 0,1-1 1,-1 0-1,0 0 1,0 1-1,0-1 1,0 0-1,0 1 0,1-1 1,-1 0-1,0 1 1,0-1-1,0 0 1,0 0-1,0 1 0,0-1 1,0 0-1,0 1 1,-1 13-20,0-12 17,-7 36 127,-19 57 1,11-46-65,1-5 43,8-25-27,1-1 1,1 1-1,-3 21 0,7-39-53,1 0-1,0 0 0,0 1 0,0-1 1,0 0-1,0 0 0,0 1 0,0-1 1,0 0-1,0 1 0,1-1 0,-1 0 1,0 0-1,1 0 0,-1 1 0,1-1 1,0 0-1,-1 0 0,1 0 0,0 0 1,0 0-1,-1 0 0,2 1 0,0-1-3,-1-1-1,1 1 0,-1 0 0,1-1 0,0 1 0,-1-1 0,1 0 0,-1 1 0,1-1 0,0 0 0,-1 0 0,1 0 0,0 0 1,-1 0-1,3-1 0,6-1-11,0-1 0,0 0 0,-1-1 0,15-7 0,-10 3-7,0 0-1,0-1 0,-1-1 0,19-17 0,44-53 11,-11 10-4,-53 59 1,-9 7 0,1 0 0,-1 0 0,1 1 0,0-1 0,1 1 0,-1 0 0,0 0 0,6-2 0,-9 5 0,-1 0 0,0 0 0,1-1 0,-1 1 0,0 0 0,1 0 0,-1 0 0,0 0 0,1 0 0,-1 0 0,0 0 0,1 0 0,-1 0 0,0 0 0,1 0 0,-1 0 0,0 1 0,1-1 0,-1 0 0,0 0 0,0 0 0,1 0 0,-1 0 0,0 1 0,1-1 0,-1 0 0,0 0 0,0 1 0,0-1 0,1 0 0,-1 0 0,0 1 0,4 13-19,-5 19-46,1-33 64,-3 19-9,0 0 0,-1 0 0,-1 0 0,-1 0 0,0-1 1,-2 0-1,0 0 0,-1-1 0,0 0 0,-2-1 0,0 0 1,-14 16-1,-117 102 28,75-75 12,-103 109 66,162-159-84,-28 26 10,33-33-20,1 0 1,0-1-1,-1 1 0,1-1 0,-1 1 1,0-1-1,0 0 0,1 0 1,-1 0-1,0 0 0,0 0 0,-6 0 1,8-1-3,0 0 0,0 0 0,1-1 0,-1 1 0,0 0 1,0 0-1,0-1 0,0 1 0,1-1 0,-1 1 0,0 0 1,0-1-1,1 0 0,-1 1 0,0-1 0,1 1 0,-1-1 0,0 0 1,1 1-1,-1-1 0,1 0 0,0 0 0,-1 0 0,1 1 1,-1-1-1,1 0 0,0 0 0,0 0 0,-1 0 0,1 1 1,0-1-1,0 0 0,0 0 0,0 0 0,0 0 0,0-2 0,1-2 0,-1-1 0,1 0 0,-1 1 0,4-11 0,0 6 2,0 1-1,0 0 1,1 0-1,0 0 1,0 0 0,1 1-1,1 0 1,-1 0 0,1 0-1,0 1 1,1 0-1,0 1 1,13-9 0,12-6 15,1 3 0,46-20 0,-21 11-54,231-142 15,-167 91-574,-113 73-96,0-1 1,-1-1 0,0 0 0,0 0 0,-1-1-1,0 0 1,8-11 0,-13 15 22,0 0 1,-1 1-1,0-1 0,0-1 0,0 1 1,-1 0-1,1 0 0,-1-1 1,0 1-1,0 0 0,0-1 0,-1 1 1,0-1-1,0 0 0,0 1 1,0-1-1,-1 1 0,1-1 0,-1 1 1,-2-7-1,-9-13-5256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05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17 11808,'-11'-4'1215,"-8"-4"1498,19 8-2691,0 0-1,0 0 1,0 0-1,0 0 1,0 0-1,0 0 1,0 0 0,0 0-1,0 0 1,-1 0-1,1-1 1,0 1-1,0 0 1,0 0 0,0 0-1,0 0 1,0 0-1,0 0 1,0 0-1,0 0 1,0 0 0,0 0-1,0 0 1,0 0-1,0 0 1,0 0-1,0 0 1,0 0 0,0-1-1,0 1 1,0 0-1,0 0 1,0 0-1,0 0 1,0 0 0,0 0-1,0 0 1,0 0-1,0 0 1,0 0-1,0 0 1,0 0 0,0 0-1,0 0 1,0 0-1,0-1 1,0 1-1,0 0 1,0 0 0,0 0-1,0 0 1,0 0-1,0 0 1,1 0-1,-1 0 1,0 0 0,0 0-1,0 0 1,0 0-1,0 0 1,0 0-1,0 0 1,12-1 1176,173 3 7400,90 7-7901,-269-8-643,90 1-244,70 3 356,-135-2-1852,1 1 0,-1 1 0,35 12 0,-63-16 1368,3 0-795,0 2-1,1-1 1,-1 0 0,0 1-1,0 0 1,8 7-1,5 8-5760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05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18 204 14624,'-17'-55'5407,"20"41"-4191,7-12-352,-1 9 512,0-3-928,8 0 32,1 0-288,9 4-544,5 4 160,4 9-5888,1 6 3329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13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9 7872,'8'-8'17962,"-9"24"-17951,-1-6 90,-3 6 438,5-15-363,-1-1-168,1 0 1,-1 0 0,1 0 0,-1 0-1,1 0 1,-1 0 0,1 0 0,-1 0 0,0 0-1,1 0 1,-1 0 0,1 0 0,-1 0 0,1 1-1,-1-1 1,0 0 0,1 3-2,-1 0 1,1 0-1,-1-1 1,1 1-1,-1 0 1,0 0-1,0-1 1,-1 3-1,-3 8-21,2-1 62,8-15 501,9-16 133,-13 17-830,2-2 158,-1 0 0,0 0 0,1-1 1,-1 1-1,-1 0 0,2-6 0,-1 3-3096,-2-1-3296,-1 18 2099,-3 6-3215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13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 5216,'-2'-4'9048,"5"11"-5661,6 15-143,-8-18-2629,0 1 0,0 0 0,-1-1 0,1 1 0,-1 0 0,-1 5 0,1-1 1342,1-16-1717,0 5-244,0 0 1,0 1 0,0-1 0,0 0 0,0 1 0,1-1 0,-1 1 0,0-1 0,4-1 0,-4 2 25,0 0-1,0 0 1,1 0-1,-1 0 1,0 0-1,0 0 1,0-1-1,0 1 1,0 0-1,-1 0 1,1-1-1,0 1 1,-1-1 0,1 1-1,-1-1 1,1 1-1,-1-1 1,1-1-1,-1 2 107,0 2-105,0 0 1,-1 0-1,1 0 0,0 0 1,-1 0-1,1 0 0,0 0 1,-1 0-1,1 0 0,-1 0 1,1 0-1,-1 0 0,0 0 1,1 0-1,-2 1 0,-4 0 889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2:58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3021 38 2912,'-3'0'175,"1"-1"-1,-1 1 1,1 0 0,-1 0-1,1-1 1,-1 2 0,1-1-1,-4 0 1,-19 1 488,-93-25 1155,68 17-936,1 2-1,-75 3 1,-104 17 618,177-11-1416,-514 72 2348,216-10-1349,199-36-704,-100 25-35,1 25-272,-169 110-964,322-145 504,79-37 82,-40 19-2320,-99 61 0,113-54 872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14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595 20 4480,'3'-2'304,"0"0"1,0 0-1,0 0 1,0 0-1,0 0 1,1 1-1,-1 0 1,0-1-1,1 1 1,-1 1-1,1-1 1,-1 0-1,1 1 0,0 0 1,-1 0-1,1 0 1,6 1-1,-7-1-57,0 1-1,-1 0 0,1 0 0,0 0 1,-1 0-1,0 0 0,1 1 0,-1-1 1,0 1-1,1-1 0,-1 1 0,0 0 1,0 0-1,0 0 0,-1 0 0,1 0 1,0 1-1,-1-1 0,1 0 1,-1 1-1,0-1 0,0 1 0,0-1 1,1 5-1,-1 0 112,0-1 0,0 1 0,-1 0 1,0 1-1,0-1 0,0 0 0,-1 0 0,0-1 0,-1 1 1,0 0-1,0 0 0,0 0 0,-4 6 0,-1 2 137,-1 0 0,0 0-1,-1-1 1,-15 18 0,-6 2 197,-44 39 0,9-11-12,-121 110 788,139-135-1264,-1-2 0,-64 35-1,102-65-145,-7 4 153,-29 21 0,46-29-204,-1-1 0,0 1 0,1-1 0,-1 1-1,1-1 1,-1 1 0,1-1 0,-1 1 0,1 0 0,0-1-1,-1 1 1,1 0 0,0-1 0,-1 1 0,1 0-1,0 0 1,0 0-4,0-1 0,0 0 0,0 1 0,0-1 0,0 1 0,0-1 0,0 1 0,0-1 0,1 0 0,-1 1 0,0-1 0,0 0 0,0 1 0,1-1 0,-1 1 0,0-1 0,1 0 0,-1 0 0,0 1 0,1 0 0,3 1 15,-1-1 1,1 1 0,-1 0-1,1-1 1,4 2 0,1 0 53,31 11 239,0 3 0,40 22 0,135 93 452,-199-124-847,-5-2 106,1 1 1,-1-1-1,15 14 0,-25-19-752,11-24-14838,-11 14 8742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14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14 641 6656,'-13'-13'6177,"23"14"-3176,-7-1-2743,0 0 1,0 0-1,0-1 0,0 1 1,0-1-1,0 1 0,0-1 1,0 0-1,0 0 0,0-1 0,0 1 1,0 0-1,5-4 0,-1-1-4,0 1-1,-1-1 0,12-12 0,87-113 506,-26 32-510,-63 79-225,-1 0 0,-1-1 0,-1-1 0,-1 0 0,0-1 0,-2 0 0,0-1 0,-2 0 0,6-29 0,-12 46 12,-1-1-1,-1 1 0,1-1 0,-1 0 1,0 1-1,-2-9 0,2 15-21,0-1 1,0 0-1,-1 1 1,1-1-1,0 0 0,-1 1 1,1-1-1,-1 1 0,0-1 1,1 1-1,-1 0 0,0-1 1,0 1-1,0 0 0,0-1 1,0 1-1,0 0 0,-1 0 1,1 0-1,0 0 0,-1 0 1,1 0-1,0 0 0,-1 0 1,1 1-1,-1-1 0,1 1 1,-1-1-1,1 1 0,-1-1 1,0 1-1,-3 0 0,2 0 63,-1 1-1,1 0 1,-1 0-1,1 1 1,-1-1-1,1 1 0,-1 0 1,1-1-1,0 1 1,0 1-1,0-1 1,0 0-1,1 1 0,-5 5 1,-8 7 223,2 1 0,0 0 0,0 1 0,2 0 0,0 1-1,1 1 1,-14 37 0,16-32-37,0 1 0,2 0 0,1 1 0,1-1 0,2 1 0,0 27 0,1-15 80,2-1 1,2 1-1,2-1 1,13 58-1,-16-90-340,-1-1-1,1 0 0,0 0 1,0 0-1,0 0 1,0 0-1,1 0 0,-1-1 1,1 1-1,0-1 1,6 5-1,-8-7-143,1 0 1,-1 0-1,1 0 0,-1 0 0,1 0 1,-1 0-1,1-1 0,0 1 0,-1-1 1,1 1-1,0-1 0,-1 0 1,1 0-1,0 0 0,0 0 0,-1 0 1,1 0-1,0 0 0,0 0 0,-1-1 1,1 1-1,0-1 0,-1 1 0,1-1 1,-1 0-1,1 1 0,-1-1 1,1 0-1,-1 0 0,1 0 0,1-2 1,1-1-739,-1 0-1,1 0 1,-1 0 0,0-1 0,0 0 0,0 1 0,-1-1 0,1 0 0,-1 0 0,-1-1 0,3-7 0,7-17-3479,2 6-1252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15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 10720,'-3'-9'3169,"7"12"-457,8 15 1716,15 43 635,-21-44-4609,-1 0 0,-1 0 0,4 27 0,13 103 549,-21-133-896,0-13-76,0 1 1,0-1 0,0 0-1,0 0 1,0 1 0,0-1-1,0 0 1,1 0 0,-1 0-1,0 1 1,1-1 0,-1 0-1,1 0 1,-1 0 0,2 2-1,4-10-73,0-6 33,0 0 0,4-16 1,2-3 108,-8 22-104,35-77 0,-33 76 7,1 1-1,-1-1 0,2 1 0,-1 1 1,15-15-1,-21 23 21,0 0 1,1 0 0,-1 0 0,0 0-1,0 0 1,1 0 0,-1 0-1,0 0 1,1 1 0,-1-1-1,1 1 1,-1-1 0,1 1 0,-1-1-1,1 1 1,-1 0 0,2 0-1,-2 0-13,0 0-1,-1 1 1,1-1-1,-1 1 0,1-1 1,-1 1-1,1-1 0,-1 1 1,1-1-1,-1 1 1,1-1-1,-1 1 0,0 0 1,1-1-1,-1 1 1,0 0-1,1-1 0,-1 2 1,1-1 14,0 4 5,1-1 1,-1 1-1,0-1 1,0 1-1,0 0 0,-1 0 1,0 5-1,-2 37 74,1-38-84,-3 92 259,4-101-262,0 1 0,0 0 0,0 0 1,0-1-1,0 1 0,0 0 0,0 0 0,0-1 1,0 1-1,1 0 0,-1 0 0,0-1 0,0 1 1,1 0-1,-1-1 0,0 1 0,1 0 0,-1-1 1,1 1-1,-1-1 0,1 1 0,0 0 0,0-1-9,-1 0 0,1 1 0,0-1 0,-1 0 0,1 0-1,0 0 1,0 0 0,-1 0 0,1 0 0,0 0 0,-1 0 0,1 0-1,0-1 1,-1 1 0,1 0 0,0 0 0,-1-1 0,1 1 0,0-1-1,6-3-26,0-1-1,0 1 1,8-10-1,-6 7-17,13-12-31,1 1-1,1 1 1,1 1 0,45-21-1,-52 29 103,39-15-174,-53 22 131,1 0 0,0 0 0,-1 0 0,1 0 0,0 0 0,0 1 0,-1 0 0,1 0 0,9 2 0,-11-1 9,0 0-1,-1 0 1,1 1-1,0-1 0,-1 1 1,1 0-1,-1-1 0,1 1 1,-1 0-1,0 1 1,0-1-1,1 0 0,-2 1 1,1-1-1,0 1 1,0-1-1,-1 1 0,2 3 1,1 4-9,0 0 0,-1 0 1,5 21-1,-1 20-1607,-2 1-1,-3 71 0,-2-110 1255,0-11-676,0 0 0,-1 0-1,1 0 1,-1 0 0,1-1 0,-1 1-1,0 0 1,1 0 0,-1-1 0,0 1-1,0 0 1,0-1 0,0 1 0,-2 1-1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15.9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17 9152,'2'-13'2360,"-2"13"-2303,0 0 1,1-1-1,-1 1 1,0 0-1,0 0 0,0-1 1,0 1-1,1 0 1,-1 0-1,0 0 0,0 0 1,0-1-1,1 1 1,-1 0-1,0 0 0,0 0 1,1 0-1,-1 0 1,0 0-1,0-1 1,1 1-1,-1 0 0,0 0 1,1 0-1,-1 0 1,0 0-1,2 1 128,-1-1 0,0 1 0,0 0 0,0-1 1,1 1-1,-1 0 0,0 0 0,0 0 0,0 0 0,0 0 0,-1 0 0,1 0 1,0 0-1,0 0 0,-1 0 0,1 0 0,1 3 0,2 6 555,0 1-1,0-1 0,-1 1 1,0-1-1,-1 1 1,0 0-1,1 12 1,-2 83 2395,-2-88-2735,-25 311 3165,22-291-3323,-4 34-261,-2-1-1,-31 105 1,29-143-2222,2-13-4137,6-15 2970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18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559 48 2080,'0'0'-2,"0"-1"0,0 1 0,0 0 0,-1 0 0,1 0 0,0 0-1,0 0 1,0-1 0,0 1 0,-1 0 0,1 0 0,0 0 0,0-1 0,0 1 0,0 0 0,0 0 0,0 0 0,6-14 11575,-10 12-8556,-10-4-1581,4 6-812,1-1-1,-1 1 1,0 1 0,1 0 0,-1 0 0,1 1-1,-18 5 1,-16 3 476,8-4-559,-1 2 0,2 2 0,-1 1-1,-52 25 1,76-30-473,0 1 0,0 0-1,1 1 1,0 0 0,0 0-1,1 1 1,1 0 0,-1 1-1,1 0 1,1 0 0,0 1-1,0 0 1,-6 16 0,3-6 32,2 0 0,1 0 0,1 1 0,0 0 0,2 0 0,-3 39 0,6-54-50,1 1 1,0-1-1,0 1 0,1 0 0,0-1 0,0 0 1,1 1-1,-1-1 0,2 0 0,-1 0 1,1 0-1,0 0 0,1 0 0,-1-1 0,1 1 1,1-1-1,-1 0 0,1 0 0,0-1 1,0 1-1,1-1 0,0 0 0,9 6 0,3-1 43,1 0 0,0-1-1,1-1 1,38 10 0,90 10 462,-121-24-510,1-2 0,-1-1 0,1-1 0,0-1 0,-1-2 0,42-9 0,-18 0-125,-1-3 1,50-22 0,-80 28 133,0-1 0,0 0 1,-1-2-1,-1-1 1,0 0-1,0-1 1,22-24-1,-21 18-76,-2-1 0,0-1 0,-1-1 1,-2 0-1,0-1 0,-1 0 0,-2-1 0,0 0 0,9-38 0,-18 57 12,-1 0-1,0 0 0,0-1 0,-1 1 0,0 0 1,0 0-1,0-1 0,-1 1 0,0 0 0,0 0 0,0 0 1,-1 0-1,0 0 0,0 0 0,-1 0 0,0 1 1,-5-10-1,2 8 1,0 0 1,0 0-1,0 0 1,-1 1-1,0 0 0,0 0 1,-1 1-1,1 0 1,-1 1-1,0-1 1,-13-3-1,-4-1-24,-1 1 1,0 1-1,0 2 0,-1 0 0,0 2 0,1 1 1,-1 1-1,-29 3 0,35 1-143,-1 1 1,1 0-1,0 2 0,0 1 1,1 0-1,0 2 0,-19 10 1,35-17-431,1 0 1,0 0 0,-1 0-1,1 0 1,0 0 0,0 1-1,1 0 1,-5 4 0,5-4-177,1-1 0,-1 1 1,1 0-1,-1 0 0,1 0 1,0 0-1,0 1 1,0-1-1,1 0 0,-1 0 1,1 1-1,-1-1 0,1 0 1,0 0-1,1 1 0,0 4 1,6 29-3128,3 3 140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19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29 6816,'0'0'43,"0"0"0,0 0 0,-1 0 0,1 0 0,0 0 0,0 0 0,0 0 0,0 0 0,0 0 0,0 0 0,0 0 0,0 0 0,0 0 1,-1 0-1,1 0 0,0 0 0,0 0 0,0 0 0,0 0 0,0 0 0,0 0 0,0 0 0,0 0 0,0 0 0,0 0 0,-1 0 0,1 0 0,0-1 0,0 1 0,0 0 0,0 0 0,0 0 0,0 0 1,0 0-1,0 0 0,0 0 0,0 0 0,0 0 0,0 0 0,0-1 0,0 1 0,0 0 0,0 0 0,0 0 0,0 0 0,0 0 0,0 0 0,0 0 0,0 0 0,0 0 0,0-1 0,0 1 1,0 0-1,0 0 0,0 0 0,0 0 0,0 0 0,0 0 0,0 0 0,0 0 0,0 0 0,1 0 0,-1-1 0,2-3 3266,8 1 1762,35-1 108,-30 0-4558,-1 1 0,1 0-1,0 1 1,26 0 0,-37 2-506,1 0-1,0 1 1,0-1 0,-1 1-1,1 0 1,-1 1 0,1-1-1,-1 1 1,1-1 0,-1 1-1,0 1 1,0-1 0,0 0-1,0 1 1,0 0-1,0 0 1,-1 0 0,0 1-1,4 3 1,-4-1-4,1 0 1,-1 1-1,0 0 1,-1-1-1,1 1 0,-1 0 1,-1 0-1,1 0 0,-1 0 1,0 11-1,6 28 739,-6-43-778,0-1 1,0 1-1,0-1 1,1 1-1,-1-1 1,1 1-1,-1-1 1,1 0-1,0 0 1,0 0-1,0 0 1,0 0-1,0 0 0,0-1 1,0 1-1,1-1 1,-1 1-1,1-1 1,-1 0-1,1 0 1,3 1-1,4 1-9,0-1 0,1 0 0,-1-1 0,13 1 0,18-1-443,66-7-1,-78 2-3428,39-10 1,-45 6-352,-8-1-4453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27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26 3072,'0'-1'71,"0"1"-1,0 0 1,0 0 0,-1-1-1,1 1 1,0 0 0,0 0-1,0-1 1,0 1-1,0 0 1,-1 0 0,1-1-1,0 1 1,0 0 0,0 0-1,0-1 1,0 1 0,0 0-1,0-1 1,0 1 0,0 0-1,0-1 1,0 1 0,0 0-1,0 0 1,0-1 0,1 1-1,-1 0 1,0 0 0,0-1-1,0 1 1,0 0 0,0 0-1,1-1 1,-1 1 0,0 0-1,0 0 1,0-1 0,1 1-1,-1 0 1,0 0 0,0 0-1,13-14 12267,-13 15-12165,1 1-1,-1 0 1,1-1-1,-1 1 0,1 0 1,0-1-1,0 1 1,0-1-1,0 1 0,1 1 1,2 3 204,-2-1-121,-1 0 1,1 0-1,-1 0 1,0 1-1,-1-1 1,1 0-1,-1 1 0,0-1 1,0 0-1,-2 8 1,1 13 496,1-22-633,-1 1-1,1-1 1,-1 0 0,0 0-1,-3 8 1,2-7-74,1-1 0,-1 0 0,1 1 0,0-1 0,0 10 0,-1 12 176,1-15-45,1-10 97,0-4 187,0-1-452,1 1 0,0-1 0,0 0 0,1 0 1,-1 0-1,1 1 0,0-1 0,0 1 0,0-1 0,5-5 0,-2 2-70,2-1 38,0 0 0,1 0 0,0 1 0,0 0 0,18-11 0,-5 2-147,-12 11 295,0 0-1,0 0 1,10-4-1,3-1-73,-20 9-24,0 0-1,0 0 0,0 0 1,0 0-1,0 1 1,0-1-1,0 1 1,0-1-1,0 1 0,0 0 1,0 0-1,1 0 1,-1 0-1,0 0 1,0 0-1,0 1 0,0-1 1,0 1-1,0 0 1,0-1-1,0 1 1,0 0-1,0 0 0,0 0 1,0 0-1,-1 1 1,1-1-1,0 0 1,-1 1-1,1-1 0,-1 1 1,1-1-1,1 5 1,0-1 55,0 0 0,0 0 1,0 1-1,-1-1 0,0 1 0,0 0 1,-1-1-1,0 1 0,0 0 1,0 0-1,0 8 0,4 14 154,4-29 42,36-19-69,-21 10-303,40-22 0,8-5-40,-59 31 222,-9 4-74,1 0-1,0 0 1,0 0-1,9-2 0,-12 4-3,-1 0 0,1 0-1,-1 0 1,0 0 0,1 0-1,-1 0 1,1 1 0,-1-1-1,0 0 1,1 1 0,-1-1-1,0 1 1,0-1 0,1 1-1,-1 0 1,0-1 0,0 1-1,0 0 1,0 0-1,0 0 1,0 0 0,0 0-1,1 1 1,1 1 81,-1 1 1,0 0-1,0-1 0,0 1 1,0 0-1,-1 0 0,0 0 0,1 0 1,-2 0-1,2 8 0,-1 2 315,-1 27-1,-1-18-307,2-19-183,-3 26 445,2-29-388,0-1 1,-1 1-1,1 0 1,0 0-1,0-1 0,0 1 1,-1 0-1,1 0 1,0-1-1,-1 1 0,1 0 1,0-1-1,-1 1 1,1 0-1,-1-1 0,1 1 1,-1 0-1,1-1 1,-1 1-1,0-1 0,1 0 1,-1 1-1,0-1 1,1 1-1,-1-1 0,0 0 1,1 1-1,-1-1 1,0 0-1,-1 0 0,1 0-397,1 0-1,-1 0 0,0 0 0,1 0 0,-1 0 0,1-1 0,-1 1 0,1 0 1,-1-1-1,1 1 0,-4-3-2561,-5-12-4064,3-2 2193,-6-9-1359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29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77 3232,'-8'-6'9318,"27"-5"3644,-12 7-12176,-1 1-3906,6-4 3316,1 0 0,-1 1 0,2 0 0,-1 1 0,1 0 0,0 1 0,23-3 0,-22 4-157,0 2 1,0 0-1,0 0 1,24 3-1,-37-1-1,0-1 0,0 0 0,-1 0 0,1 1 0,0-1 0,0 1 0,-1-1 0,1 1 0,-1 0 0,1 0 0,0 0 1,-1 0-1,0 0 0,1 0 0,-1 0 0,0 0 0,1 1 0,-1-1 0,0 0 0,2 3 0,-2-1-11,0-1-1,0 1 1,-1-1 0,1 1 0,0 0 0,-1-1-1,0 1 1,0 0 0,1-1 0,-2 1 0,1 0-1,0 3 1,-3 6 16,0-1-1,0 1 1,-1 0 0,-10 20-1,-3-1 44,-21 30 0,18-31-23,-1-1-30,-1-1 1,-1 0-1,-35 31 0,49-50 275,0 0-1,-14 21 1,41-30 966,21-7-978,-1 1-1,54 0 0,11 1-2210,-101 5 965,10-2-2757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29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2 4992,'-2'-1'162,"0"1"0,0 0 0,0 0 1,0 0-1,-1 0 0,1 0 0,0 0 0,0 1 0,0-1 1,0 1-1,0-1 0,-1 1 0,1 0 0,0 0 0,1 0 1,-1 0-1,0 0 0,0 0 0,0 1 0,1-1 0,-1 0 1,0 1-1,1 0 0,0-1 0,-1 1 0,-1 3 0,-10 16 2553,6-10-1278,1-1 0,0 1 1,-7 18-1,5 1-342,0 0 0,-4 38 0,0 63 518,8-78-1124,1-26-410,2 1 0,2 0 0,0-1 0,2 1 0,9 43 0,-10-67-266,-1 1-1,0 0 1,1-1 0,0 1-1,0-1 1,0 0-1,1 0 1,0 0 0,5 7-1,-6-9-198,0 0-1,0-1 1,0 1-1,0-1 0,1 1 1,-1-1-1,0 0 1,1 0-1,-1 0 1,1 0-1,-1 0 1,1 0-1,-1-1 1,1 1-1,0-1 0,-1 0 1,1 0-1,0 0 1,3 0-1,24-4-5831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30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 6048,'0'0'68,"0"0"0,0-1 0,0 1 0,0 0 0,0 0 1,0-1-1,0 1 0,0 0 0,0 0 0,0-1 0,0 1 0,0 0 1,0-1-1,1 1 0,-1 0 0,0 0 0,0 0 0,0-1 0,0 1 0,1 0 1,-1 0-1,0 0 0,0-1 0,1 1 0,-1 0 0,0 0 0,0 0 0,1 0 1,-1 0-1,0-1 0,0 1 0,1 0 0,13 1 724,15 11 949,-28-12-1338,10 6 460,0 0 0,0 0 0,-1 1 0,0 1 0,10 10 0,42 46 2460,-50-49-2911,-1 1 0,0-1 0,-1 2 0,-1-1 1,-1 2-1,0-1 0,-1 1 0,-1 0 0,-1 0 1,0 1-1,-2-1 0,0 1 0,1 31 0,-4-13-141,-1 1-1,-2-1 1,-2 0-1,-1 0 1,-1 0-1,-14 36 1,15-53-140,-1 0 1,-1-1 0,-1 0 0,-19 30 0,23-42-770,0 1-1,-1-1 1,-1 0 0,1-1-1,-12 9 1,-12 3-4883,24-15 3296,-1-1-1,1 0 0,-10 2 0,-23 2-2563,-9-2 1472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2:59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713 6 2656,'-1'0'111,"1"-1"1,0 1 0,-1-1-1,1 1 1,-1 0-1,1-1 1,0 1-1,-1 0 1,1-1-1,-1 1 1,0 0-1,1-1 1,-1 1 0,1 0-1,-1 0 1,1 0-1,-1 0 1,1-1-1,-1 1 1,0 0-1,1 0 1,-1 0-1,1 0 1,-1 0 0,0 1-1,1-1 1,-1 0-1,1 0 1,-1 0-1,1 0 1,-1 1-1,1-1 1,-1 0-1,0 0 1,1 1 0,0-1-1,-1 0 1,1 1-1,-1-1 1,1 1-1,-1-1 1,1 1-1,0-1 1,-1 0-1,1 2 1,-5 2-246,4-3 166,-16 14 354,1 1-1,1 0 0,-17 23 0,5 4 137,1 2-1,2 0 0,-28 79 1,34-76-287,-55 133 426,42-111-301,-49 115 256,-54 205-6,40 9 140,51-6-485,41-302-437,4 0 0,17 114 0,12-52-113,-25-132-92,1 0 0,0-1 0,2 0-1,22 37 1,-28-52 141,1 1 1,0-1-1,0-1 0,0 1 0,0 0 0,1-1 1,0 0-1,0 0 0,0-1 0,0 1 0,1-1 1,-1 0-1,8 2 0,-1-1-230,-1-1 1,15 1-1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30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4 279 4992,'-4'5'6470,"5"-5"-6290,0 11 1994,6 10 271,-4-14-1338,-2-3-508,0 0-1,1-1 1,-1 1 0,1-1 0,0 1-1,0-1 1,1 0 0,2 4 0,-1-3 958,4 0 31,3-7-637,-8 1-858,1 0 0,-1-1 0,0 1 0,0-1 0,0 1 0,0-1 0,0 0 0,-1 0 0,1 0 0,-1 0 0,0-1 0,3-6 0,3-6-175,8-26 0,-11 27 210,53-156 53,-56 163-198,1 0 0,0 0 0,0 0-1,1 1 1,0-1 0,1 1 0,-1 0 0,7-7-1,-10 14 34,0 0 0,0 1-1,0-1 1,-1 0-1,1 1 1,0-1 0,0 1-1,-1 0 1,1-1-1,0 1 1,-1-1 0,2 2-1,1 2 32,1 1 0,-1 0 1,0 0-1,0 0 0,-1 0 0,1 1 0,2 9 0,8 43-56,-8-34-28,2 7-41,13 50 260,-16-68-368,1 0 0,0 0 0,13 23 0,-14-29-846,1 0 0,0-1 0,0 0 0,0 0 0,12 10 0,-11-12-452,-1 1 1,1-2-1,0 1 0,8 2 1,24 8-3253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31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 6048,'0'0'39,"0"0"-1,0 0 1,0 0 0,0 0-1,0 0 1,0 0 0,0 0-1,0 0 1,0 0 0,0 1 0,0-1-1,0 0 1,0 0 0,0 0-1,0 0 1,0 0 0,0 0 0,0 0-1,0 0 1,0 0 0,0 0-1,0 0 1,0 1 0,0-1-1,0 0 1,0 0 0,0 0 0,0 0-1,0 0 1,0 0 0,0 0-1,0 0 1,0 0 0,1 0 0,-1 0-1,0 0 1,0 0 0,0 0-1,0 0 1,0 1 0,0-1-1,0 0 1,0 0 0,0 0 0,0 0-1,0 0 1,0 0 0,1 0-1,-1 0 1,0 0 0,0 0 0,0 0-1,0 0 1,0 0 0,0 0-1,0 0 1,0 0 0,0 0-1,0 0 1,0 0 0,1 0 0,-1 0-1,0-1 1,0 1-23,0 0 0,0 0-1,0 0 1,0 0 0,0 0 0,0 0 0,0 0-1,0 0 1,0 0 0,0 0 0,1 0 0,-1 0-1,0 0 1,0 0 0,0 0 0,0 0-1,0 0 1,0 0 0,0 0 0,0 0 0,0 0-1,0 0 1,0 0 0,0 0 0,0 1 0,0-1-1,0 0 1,1 0 0,-1 0 0,0 0 0,0 0-1,0 0 1,0 0 0,0 0 0,0 0 0,0 0-1,0 0 1,0 0 0,0 0 0,0 0 0,0 0-1,0 0 1,0 0 0,0 1 0,0-1-1,0 0 1,0 0 0,0 0 0,0 0 0,0 0-1,0 0 1,0 0 0,0 0 0,0 0 0,0 0-1,0 0 1,0 0 0,0 0 0,0 0 0,0 0-1,0 1 1,0-1 0,-1 0 0,2 9 3626,-1 24-1263,0 60 1640,-4 118-1190,-6 105 277,2-53-1839,6-188-1057,-10 154 263,10-162-346,0 10-287,-6-47-1812,16-54-15612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33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1 892 1056,'4'-5'21895,"1"3"-25327,6-6 3822,-1-1 0,0 0-1,17-20 1,-13 14-279,26-32 206,-3-2 0,39-68 1,-51 77-294,-7 11 54,74-120 236,-68 107-206,27-70 0,-44 93-18,-1-1 0,0 0 0,-2 0 0,0-1 0,-2 1 0,0-1 0,-1 0 0,-2-21 0,1 40-65,0 1 0,-1-1 0,1 0-1,0 1 1,-1-1 0,1 0 0,0 1 0,-1-1-1,0 1 1,1-1 0,-1 1 0,-1-2 0,1 2-15,1 1 0,-1 0 0,1-1 0,-1 1 0,1 0 0,-1 0 1,1-1-1,-1 1 0,0 0 0,1 0 0,-1 0 0,1 0 0,-1 0 1,0 0-1,1 0 0,-1 0 0,1 0 0,-1 0 0,0 0 0,1 0 1,-1 0-1,1 0 0,-1 1 0,0-1 0,1 0 0,-1 0 0,1 1 1,-1-1-1,1 0 0,-1 1 0,1-1 0,-1 1 0,1-1 0,-1 1 1,-7 6 112,0 0 1,0 1-1,1 0 1,-11 15-1,0 0 166,-80 100 1205,83-102-1330,1 1 0,0 0 1,2 1-1,0 0 1,2 1-1,1 1 1,0 0-1,2 0 0,1 0 1,1 1-1,-2 39 1,5-41-39,2-1 1,4 41-1,-3-54-166,1-1 0,0 1 0,0-1 0,1 1 0,0-1 0,1 0 0,0 0 0,1 0 0,5 8-1,-8-14-236,0-1-1,0 0 1,0 0-1,1 0 1,-1 0-1,0 0 1,1 0-1,0 0 1,-1-1-1,1 1 1,0-1-1,0 0 0,-1 0 1,1 0-1,0 0 1,5 0-1,-2 0-1271,1-1 0,0 0 0,-1 0 0,1 0 0,-1-1-1,13-3 1,15-6-2573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34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 7040,'-9'-12'9781,"9"18"-5739,2 12-3214,0 0 0,-1 0 0,-1 19 0,-1-9-332,-6 82 1024,1-1-437,6-65-886,8-60 6,46-137-40,-42 125-101,2 1 0,0 0 0,23-31-1,-32 51 110,0 1-1,0-1 0,1 1 0,11-9 0,-16 14-152,0 0 0,1 0 0,-1 0 0,0 0 0,1 0-1,-1 0 1,1 1 0,-1-1 0,1 0 0,-1 1 0,1-1 0,-1 1-1,1 0 1,0-1 0,-1 1 0,1 0 0,0 0 0,-1 0 0,1 0 0,0 0-1,-1 1 1,1-1 0,-1 0 0,1 1 0,-1-1 0,1 1 0,-1 0-1,1-1 1,2 3 0,0 1 24,1 0 0,-1 0 1,-1 1-1,1 0 0,0-1 0,-1 1 0,0 1 0,-1-1 0,1 0 1,3 12-1,1 4 87,5 35 0,-11-46-72,4 22 169,-2-1-1,-1 32 1,-3-61-223,1 0 1,0 0-1,0-1 1,0 1-1,1 0 1,-1 0-1,0-1 0,1 1 1,-1 0-1,1 0 1,-1-1-1,1 1 1,0-1-1,0 1 0,-1-1 1,3 3-1,-2-3 1,0-1 0,0 1 0,0-1 0,0 0 0,0 1 0,0-1 0,1 0 0,-1 0 0,0 0 0,0 0 0,0 0 0,0 0 0,0 0 0,0 0 0,0 0 1,0-1-1,0 1 0,0 0 0,0-1 0,0 1 0,0-1 0,0 1 0,0-1 0,0 1 0,0-1 0,0 0 0,0 0 0,9-6-39,-2 0 0,1 0 0,-1 0 0,14-17 0,26-40 26,-39 51 1,2-4-63,2 1 1,-1 0 0,2 1-1,23-20 1,-36 34 92,-1 1-1,1-1 1,0 0 0,0 1 0,0-1 0,0 1-1,0-1 1,0 1 0,-1 0 0,1-1 0,0 1-1,0 0 1,0-1 0,0 1 0,0 0 0,1 0 0,-1 0-1,0 0 1,0 0 0,0 0 0,0 0 0,0 1-1,0-1 1,0 0 0,0 0 0,0 1 0,0-1-1,-1 1 1,1-1 0,0 1 0,0-1 0,0 1-1,0-1 1,0 1 0,-1 0 0,1 0 0,0-1 0,-1 1-1,1 0 1,0 0 0,-1 0 0,1 0 0,0 1-1,3 6 91,-1-1 0,0 0 0,0 1 0,2 11 0,-3-14-37,4 19-51,3 2-379,-2 2-1,-1-1 0,-1 1 0,2 39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9:35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9 7712,'-13'-9'11989,"16"25"-6496,-2-10-5165,-1 1 0,1 0 1,1-1-1,-1 1 0,1 0 1,0-1-1,1 0 0,-1 0 0,1 1 1,1-2-1,-1 1 0,1 0 0,0-1 1,0 1-1,1-1 0,-1 0 1,1-1-1,10 9 0,8 3-197,0-1 0,1 0-1,31 12 1,-41-20 143,431 184 137,-367-164-433,-8-4 33,81 40 0,-150-63-11,-1 0 0,1 0 0,0 0 0,-1 1 0,1-1 0,-1 0 0,1 1 0,-1-1 0,1 0 0,-1 1 0,1-1 0,-1 1 0,1-1 0,-1 0 0,0 1 0,1-1 0,-1 1 0,0-1 0,1 1 0,-1 0 0,0-1 0,0 1 0,1-1 0,-1 1 0,0 1 0,-5 6 0,3-7 0,-11 12 0,-1-1 0,-1 0 0,-16 10 0,-16 12 0,-26 27 0,23-18 0,-76 50 0,-125 37 194,87-50-412,120-56-1439,-68 49-1,107-69 729,-17 14-2431,21-18 3090,0 1 0,0 0 0,1-1 0,-1 1 0,0 0-1,1 0 1,-1-1 0,0 1 0,1 0 0,-1 0 0,1 0-1,-1 0 1,1 0 0,0 0 0,-1 0 0,1 0 0,0 0 0,0 0-1,0 0 1,0 1 0,1 0-851,0 0 0,0 0 0,1 0-1,-1 0 1,1 0 0,0 0 0,-1-1 0,5 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22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779 23 2912,'2'-2'806,"1"-1"0,0 1-1,-1 0 1,1 0 0,0 0 0,0 0 0,6-2 0,-7 3 560,-2 1-1300,1 0 1,-1 0-1,0-1 1,0 1-1,0 0 0,0 0 1,0 0-1,0 0 1,0 0-1,0 0 1,0 0-1,0 0 0,0-1 1,1 1-1,-1 0 1,0 0-1,0 0 0,0 0 1,0 0-1,0 0 1,0 0-1,0 0 0,1 0 1,-1 0-1,0 0 1,0 0-1,0 0 0,0 0 1,0 0-1,0 0 1,1 0-1,-1 0 1,0 0-1,0 0 0,0 0 1,0 0-1,0 0 1,0 0-1,1 0 0,-1 0 1,0 0-1,0 0 1,0 0-1,0 0 0,0 1 1,0-1-1,0 0 1,0 0-1,1 0 1,-1 0-1,0 0 0,0 0 1,0 0-1,0 0 1,0 1-1,0-1 0,0 0 1,0 0-1,0 0 1,0 0-1,-2 13 1720,2-13-1794,-2 6 95,0 0 1,-1 0-1,1-1 0,-1 1 0,-1-1 0,1 0 1,-1 0-1,0 0 0,-6 6 0,-10 13 124,8-4-30,0 0 0,-17 41 0,7-12 6,-51 90 531,55-107-532,-2-2-1,-35 42 1,-89 77 671,-34 38-199,144-146-491,1 2 0,-43 73 0,71-106-157,-3 6 196,-15 21-1,12-20 202,11-17-385,0 0-1,0 0 1,0 0 0,-1 0-1,1 0 1,0 0-1,0 1 1,0-1-1,0 0 1,0 0 0,-1 0-1,1 0 1,0 1-1,0-1 1,0 0-1,0 0 1,0 0 0,0 1-1,0-1 1,0 0-1,0 0 1,0 0-1,0 1 1,0-1 0,0 0-1,0 0 1,0 1-1,0-1 1,0 0-1,0 0 1,0 0 0,0 1-1,0-1 1,0 0-1,0 0 1,0 0-1,1 1 1,19-4 21,0 0-1,0 2 1,0 0 0,33 4-1,-21 1-64,1 1-1,-1 2 1,-1 1 0,46 19-1,-41-11 58,0 1-1,40 27 1,-26-15 0,-28-16 13,0 1 0,-1 1 0,0 1 0,-2 1 0,31 32 0,-49-48-287,13 13 287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23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1125 5216,'-14'3'1696,"11"-3"-1040,18-1 2522,0-4-2755,0-1-1,0 0 1,0-1 0,-1-1-1,0 0 1,-1-1-1,0 0 1,0-1-1,-1-1 1,0 0-1,0 0 1,13-19 0,38-52 170,24-28-83,6 12-299,-5 5-251,-61 61 18,-2-2-1,-1 0 1,-2-2 0,28-57-1,-35 58 112,-1-1 1,-2 0-1,14-63 0,-24 87-47,-1 0 0,1 0 0,-2 0 0,0 0 0,0 0 0,-1 0 0,-3-13 0,3 21-37,0 0 0,0 0 0,-1 0 1,1 0-1,-1 0 0,0 0 0,0 0 0,-1 0 0,1 1 0,-4-5 0,3 6-11,1 0 1,-1 0-1,1 0 1,-1 0-1,0 0 1,0 1 0,1-1-1,-1 1 1,0 0-1,0 0 1,0 0-1,-1 0 1,1 1-1,0-1 1,-6 0-1,3 2 6,-1-1-1,0 1 0,1 0 0,-1 0 0,1 1 0,-1 0 0,1 0 0,0 0 0,-1 1 0,1 0 1,1 0-1,-1 1 0,0 0 0,1 0 0,0 0 0,0 0 0,0 1 0,-5 6 0,-2 3 77,0 1 0,1 0 0,1 1-1,0 0 1,-9 24 0,5-8 197,1 1 0,2 1 1,-10 49-1,16-60-55,2-1 0,1 1 0,1 1 0,1-1-1,1 0 1,5 28 0,-3-37-134,1 0 0,0-1 0,1 1 0,0-1 0,1 0 0,1-1 0,0 1 0,0-1 0,14 15 0,-7-10-104,1 0-1,1-2 0,1 1 0,0-2 0,23 14 0,-4-7-3099,-1-5 790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24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29 4736,'-12'-10'1530,"11"9"-1213,1 1 0,-1-1-1,1 0 1,-1 0-1,1 0 1,0 0-1,-1 0 1,1 0 0,0 0-1,0 0 1,0 0-1,0 0 1,0 0-1,1-5 3232,-1 16-2808,10 221 3004,-10-86-2779,0-141-898,0-1 0,0 0 0,0 0 0,1 0 0,-1 0 0,1 1 0,0-1 0,1 3 0,-2-6-54,0 1 0,0-1 0,0 0 0,0 0 0,0 0-1,0 0 1,0 0 0,0 0 0,0 1 0,0-1 0,0 0 0,1 0 0,-1 0 0,0 0 0,0 0 0,0 0-1,0 0 1,0 0 0,0 0 0,0 1 0,0-1 0,1 0 0,-1 0 0,0 0 0,0 0 0,0 0 0,0 0-1,0 0 1,0 0 0,1 0 0,-1 0 0,0 0 0,0 0 0,0 0 0,0 0 0,0 0 0,0 0-1,1 0 1,-1 0 0,0 0 0,0 0 0,0 0 0,0 0 0,0 0 0,1-1 0,2-5 284,38-144 721,-31 121-973,1 1 0,20-37-1,-25 54-77,0 1 0,0 0 0,1 0 0,1 1 0,0 0 0,0 0-1,1 1 1,0 0 0,11-8 0,-19 15 26,0 0 1,1 1-1,-1-1 1,1 0-1,-1 0 0,0 1 1,1-1-1,-1 1 1,1-1-1,-1 1 0,1 0 1,0-1-1,-1 1 1,1 0-1,-1 0 0,1 0 1,0 0-1,-1 0 1,1 1-1,1-1 0,-1 1 13,-1 0-1,0 0 0,1 0 1,-1 0-1,0 0 0,0 0 1,1 0-1,-1 0 0,0 1 1,0-1-1,0 0 0,0 1 1,-1-1-1,1 1 0,1 2 1,1 5 20,-1 0-1,0 0 1,0 1 0,-1-1 0,1 10-1,7 79 194,-9-97-176,0 1 0,0 0 1,1 0-1,-1 0 0,1 0 0,-1-1 0,1 1 1,-1 0-1,1-1 0,0 1 0,0 0 1,0-1-1,0 1 0,0-1 0,1 1 0,-1-1 1,3 3-1,-3-4-17,0 0 1,1 1-1,-1-1 1,0 0-1,1 0 1,-1 0-1,0 0 1,1 0-1,-1 0 1,1 0-1,-1 0 1,0-1-1,1 1 1,-1 0-1,0-1 1,0 1-1,1-1 1,-1 0-1,0 1 1,0-1-1,0 0 1,1 0-1,-1 0 1,0 0-1,1-1 1,54-48 205,32-25-292,-77 67 16,0 1 1,1 0-1,0 0 0,0 1 1,0 1-1,19-6 0,-29 10 33,1 1 1,-1-1-1,0 1 0,0 0 0,1-1 1,-1 1-1,0 0 0,1 0 0,-1 1 0,0-1 1,0 0-1,1 1 0,-1-1 0,0 1 0,0 0 1,4 1-1,-4 0 16,0 0 0,1 0 0,-1 0 0,0 0 0,0 0 0,0 0 1,0 0-1,-1 1 0,1-1 0,-1 1 0,1-1 0,-1 1 0,1 3 0,9 27 166,-1 0 0,-2 1-1,4 39 1,-8-34 63,-3-24-186,0 0 0,5 18 1,-5-33-114,-1 0 0,0 1 1,0-1-1,0 0 1,0 0-1,0 0 0,0 0 1,0 0-1,0 0 1,0 0-1,0 0 0,0 0 1,0 1-1,0-1 1,0 0-1,0 0 0,0 0 1,1 0-1,-1 0 1,0 0-1,0 0 0,0 0 1,0 0-1,0 0 1,0 0-1,0 0 0,0 0 1,1 0-1,-1 0 1,0 0-1,0 0 0,0 0 1,0 0-1,0 0 1,0 0-1,0 0 0,0 0 1,1 0-1,-1 0 1,0 0-1,0 0 0,0 0 1,0 0-1,0 0 1,0 0-1,0 0 0,0 0 1,0 0-1,1 0 1,-1-1-1,0 1 0,0 0 1,0 0-1,0 0 1,0 0-1,0 0 0,0 0 1,0 0-1,0 0 1,0 0-1,0-1 0,2-9-5294,2-6 1631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25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70 4384,'-11'-19'1424,"10"18"-1393,1 1 0,0 0 0,0-1 0,-1 1 0,1-1 0,0 1 0,0-1 0,0 1 0,0-1 0,0 1 0,0-1 0,0 1 0,-1-1 0,1 1 0,0-1 0,1 1 0,-1-1 0,0 1 1,0-1-1,0 1 0,0-1 0,0 1 0,0 0 0,1-1 0,-1 1 0,1-1 0,-1-1 165,2-10 1354,1-6 735,0 12 2113,-1 18-3632,-2-11-879,1 16 669,-2 31 0,1-44-511,-9 264 2211,0 120-432,9-106-356,1-121-830,8 127 781,-6-264-1120,-1-15-6,2-9-128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28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138 228 1984,'-17'6'1501,"9"-3"1424,7-3-2771,1 0-1,-1 0 0,0 0 1,1 0-1,-1 0 0,1 0 1,-1 0-1,0-1 0,1 1 1,-1 0-1,1 0 0,-1 0 1,0-1-1,1 1 0,-1 0 0,1-1 1,-1 1-1,1 0 0,-1-1 1,1 1-1,0 0 0,-1-1 1,1 1-1,-1-1 0,1 1 1,0-1-1,-1 1 0,1-1 0,0 1 1,0-1-1,-1 0 0,1 1 1,0-1-1,0-2 159,-1 0 1,1 0-1,0 0 1,1 0-1,-1 0 1,1-2-1,0-3 75,1 0-146,1 0 0,0 0-1,0 0 1,1 1 0,0-1 0,0 1 0,8-11 0,-7 11-141,5-8 43,0 1 1,1 0-1,23-22 1,-29 32-121,1-1 1,0 1 0,-1 0 0,2 0-1,8-4 1,-12 7-23,1 0 1,-1-1-1,1 1 0,-1 1 0,1-1 0,-1 0 0,1 1 1,0 0-1,-1 0 0,1 0 0,5 1 0,-5 0 11,-1 0 0,1 0 0,-1 1 0,1-1 0,-1 1 0,0-1 0,1 1 0,-1 0 0,0 1 0,0-1 0,-1 0 0,1 1 0,0 0-1,-1 0 1,1-1 0,-1 1 0,0 1 0,0-1 0,0 0 0,2 7 0,0 0 54,0 1 0,-1 0-1,-1-1 1,0 1 0,2 21-1,-4-23 26,0 0 0,-1 0-1,0 1 1,0-1-1,-1 0 1,-6 17-1,-24 53 434,19-51-407,-10 24 51,-59 123 325,57-129-293,-84 142 720,100-177-709,-1 1 0,0-1-1,0-1 1,-1 0 0,-18 14-1,42-32 156,2 1 1,-1 0-1,25-8 0,55-11-172,-71 21-184,1 1 0,-1 1 0,1 1 0,36 1 0,94 18 47,-151-16-287,12 1 635,-9-4-3684,-2-3 1385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3:02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789 2714 3552,'-7'1'529,"6"-1"-392,-1 1 1,1-1-1,-1 0 1,1 1-1,0-1 1,0 1-1,-1-1 1,1 1-1,-2 1 1,2-3 11,1 0 0,-1 0-1,1 0 1,-1 0 0,0 0 0,1 0 0,-1 1 0,0-1 0,0 0 0,0 0 0,-1-1-1,-2-2 117,-1 0 0,1-1 0,1 0 0,-1 0-1,1 0 1,0 0 0,-3-6 0,-16-44 743,13 30-556,-29-64 1159,-82-139-1,75 143-1405,-56-150 0,60 131-103,27 70-117,-57-156-76,-4-81 378,41 143-158,-64-279 195,75 286-369,-9-170 0,30 264-234,2 1 0,1-1 0,1 1 0,1 0 1,7-27-1,-8 43-61,1 0 1,1 1-1,-1-1 1,2 1 0,-1-1-1,1 1 1,1 1-1,-1-1 1,1 1 0,1 0-1,0 0 1,0 0 0,0 1-1,1 1 1,16-12-1,-12 12-137,0 0 0,0 0 0,0 1-1,26-6 1,53-7-887,-87 18 1307,116-17-2210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30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7 695 4736,'-6'-2'2905,"17"1"654,-3-1-3060,0 0 1,0-1 0,-1 1 0,1-2-1,-1 1 1,0-1 0,0 0-1,0 0 1,8-8 0,3-3-256,-1-2 1,0-1-1,-1 0 1,-1-1 0,24-37-1,-13 10-106,31-77 1,-10-5-102,-42 106 3,0 1-1,-1 0 1,-1-1-1,0-27 0,-3 44-8,0 1 0,0 0 0,-1-1 0,1 1 0,-1 0 0,0 0 0,0-1 0,-1 1 0,1 0 0,-1 0 0,0 0 0,0 0 0,0 1-1,-4-6 1,5 8-32,1 0-1,-1 0 0,0 1 0,1-1 0,-1 0 0,0 1 0,0-1 1,0 1-1,1-1 0,-1 1 0,0 0 0,0-1 0,0 1 0,0 0 0,0-1 1,0 1-1,0 0 0,0 0 0,0 0 0,0 0 0,0 0 0,-1 0 1,1 1-11,-1-1 0,0 1 0,1-1 1,-1 1-1,1 0 0,-1 0 1,1 0-1,-1 0 0,1 0 1,0 0-1,-2 2 0,-2 3-28,0-1 0,0 1 0,1 1 0,-5 8-1,0 4 49,2-1-1,0 1 1,0 1-1,2-1 1,-5 32-1,6-28 44,-3 13 174,2 1 0,1-1 0,2 1-1,2-1 1,1 1 0,8 45 0,-5-64-248,1 0 0,1-1 1,0 0-1,1 0 0,1 0 1,1-1-1,20 29 0,-10-24-3283,4-1 885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30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 8960,'-5'0'4064,"23"0"-3520,0 0 1728,5 0-1345,9 0 481,3 0-832,1 0-192,-1 0-256,-3 0-96,-4 0 0,-6-5-192,1 5 96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32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92 758 5984,'-20'20'1920,"20"-20"-1879,-1 1 1,0 0-1,1 0 1,-1 0-1,1 0 1,-1 0-1,1 0 1,0 0-1,-1 0 1,1 0-1,0 0 1,-1 0-1,1 0 0,0 0 1,0 0-1,0 0 1,0 2-1,-5 25 163,-8 62 1640,7-25 9,-13 108 1953,-1-16-1588,18-148-1908,1-3 294,2-7 450,10-61-328,50-148-438,-49 168-346,1 2 1,2 0 0,36-67-1,-34 78 46,2 2-1,1 0 1,1 1 0,2 1-1,46-41 1,-58 57 5,0 1 1,1 0 0,12-6-1,-20 11-9,1 1 0,0 0 0,-1 0 0,1 0 0,0 1 0,0 0-1,0-1 1,0 2 0,1-1 0,8 1 0,-13 0 24,1 0 1,-1 0-1,0 0 0,0 0 0,1 1 1,-1-1-1,0 0 0,0 1 1,1-1-1,-1 1 0,0 0 0,0-1 1,0 1-1,0 0 0,0 0 0,0 0 1,0-1-1,0 1 0,0 0 1,0 0-1,1 2 0,-1-1 7,-1 0 0,1 0 0,0 0 0,-1 1 0,1-1 0,-1 0 0,0 0 0,0 0 0,0 0 0,0 0 0,0 1 0,-1 1 0,-1 7 40,-1-1 0,0 1 0,0-1 0,-6 11-1,7-17-44,-11 24 117,-1-1 0,-2 0-1,-35 46 1,17-33 209,-1-2-1,-59 48 1,55-50-90,38-36-242,1 0 0,0 0-1,0 0 1,-1 0 0,1 1-1,0-1 1,0 0 0,0 0-1,-1 0 1,1 0 0,0 1-1,0-1 1,0 0 0,0 0-1,-1 0 1,1 1 0,0-1-1,0 0 1,0 0 0,0 1-1,0-1 1,0 0 0,0 0 0,0 1-1,0-1 1,0 0 0,0 0-1,0 1 1,0-1 0,0 0-1,0 0 1,0 1 0,0-1-1,0 0 1,0 1 0,1-1 3,0 0 0,0 0 1,0 0-1,0 0 0,0 0 0,0 0 1,0 0-1,-1 0 0,1 0 1,0 0-1,0 0 0,0-1 1,1 0-1,59-19-12,-2-3-1,109-60 1,-22-13 281,-76 48-232,-69 46-88,1 1 1,1 0 0,-1-1-1,0 1 1,0 0-1,0 0 1,4-1-1,-6 2 37,0 0 0,1 0-1,-1 0 1,0 0 0,0 0 0,0 0-1,0 0 1,1 0 0,-1 1 0,0-1-1,0 0 1,0 0 0,0 0 0,0 0-1,1 0 1,-1 0 0,0 0 0,0 0-1,0 0 1,0 0 0,0 1 0,0-1-1,1 0 1,-1 0 0,0 0 0,0 0-1,0 0 1,0 1 0,0-1 0,0 0-1,0 0 1,0 0 0,0 0 0,0 0-1,0 1 1,-1 12-163,-30 66 38,1-4 72,24-58 156,1 0 0,-4 25 0,9-38-70,-1 1 0,1-1 0,-1 0 0,1 1 0,1-1 0,-1 1 0,1-1 0,-1 1 0,1-1 0,0 0 0,1 1 0,-1-1 0,1 0 0,0 0 0,4 6 0,-5-8-3,0-1-1,0 0 0,0 0 0,0 0 1,0 0-1,0 0 0,0 0 0,1 0 1,-1 0-1,0-1 0,1 1 0,-1 0 1,1-1-1,-1 1 0,1-1 1,-1 0-1,1 1 0,-1-1 0,3 0 1,-1 0 5,0 0 0,-1-1 1,1 1-1,0-1 1,-1 1-1,1-1 1,-1 0-1,1 0 1,-1 0-1,4-3 0,0 0 7,0 0 0,-1 0 0,0 0 0,0-1 0,0 0 0,-1 0-1,1 0 1,5-10 0,-3 1-15,-2 1-1,0-1 1,0-1-1,-1 1 1,3-26 0,-4 18-4,-1 1 0,-2-1 0,0 0 0,-6-40 0,6 57-41,-2-1 1,1 1-1,0-1 1,-1 1 0,0 0-1,0-1 1,-1 1 0,0 0-1,1 0 1,-2 1-1,1-1 1,0 1 0,-1-1-1,0 1 1,0 0-1,0 0 1,-1 1 0,1-1-1,-1 1 1,-9-5 0,7 3-98,-9-4-31,16 9 152,0 0 1,0 0-1,0-1 0,0 1 0,0 0 1,0 0-1,-1 0 0,1 0 1,0 0-1,0 0 0,0-1 1,0 1-1,0 0 0,-1 0 1,1 0-1,0 0 0,0 0 1,0 0-1,-1 0 0,1 0 1,0 0-1,0 0 0,0 0 1,0 0-1,-1 0 0,1 0 1,0 0-1,0 0 0,0 0 0,-1 0 1,1 0-1,0 0 0,0 0 1,0 0-1,0 0 0,-1 1 1,1-1-1,0 0 0,0 0 1,0 0-1,0 0 0,0 0 1,-1 0-1,1 1 0,0-1 1,0 0-1,0 0 0,0 0 1,0 0-1,0 1 0,17 3-265,-11-3 310,0-1 0,-1 0 1,1 0-1,0-1 1,0 1-1,-1-1 0,1-1 1,0 1-1,7-4 1,4 0 17,26-8 63,0-3-1,72-39 1,-102 49-114,0-2 1,0 0 0,-1 0 0,0-1 0,-1 0 0,0-1 0,-1-1-1,16-19 1,-10 7-28,0-2 0,-2 1 0,-1-2 0,18-52 0,-15 31 17,36-118 36,-50 157-56,0 2 7,-1 0-1,1 0 0,-1 0 0,0 0 0,-1 0 1,0 0-1,0 0 0,-1-11 0,1 17 2,0 0 0,0 0-1,0-1 1,0 1 0,0 0-1,0 0 1,0-1 0,0 1-1,0 0 1,0 0 0,0-1-1,0 1 1,0 0 0,0 0-1,0-1 1,0 1 0,-1 0-1,1 0 1,0 0 0,0-1-1,0 1 1,0 0 0,0 0-1,-1 0 1,1-1 0,0 1-1,0 0 1,0 0 0,-1 0-1,1 0 1,0 0 0,0-1-1,-1 1 1,1 0 0,0 0-1,0 0 1,-1 0-1,1 0 1,0 0 0,0 0-1,-1 0 1,1 0 0,0 0-1,0 0 1,-1 0 0,1 0-1,0 0 1,0 0 0,-1 0-1,1 0 1,0 0 0,0 1-1,0-1 1,-1 0 0,1 0-1,0 0 1,0 0 0,0 0-1,-1 1 1,1-1 0,0 0-1,0 0 1,0 0 0,0 0-1,-1 1 1,1-1 0,-10 17-227,-38 114-68,24-61 233,-45 144 233,67-208-144,-4 15 19,1 0 0,1 1 1,1-1-1,1 1 0,1 0 0,4 42 0,-2-47 31,2 0 0,0 0 0,1 0 0,0-1 0,2 0 1,0 0-1,0 0 0,2-1 0,12 20 0,-19-33-44,1 1 0,0 0 1,0-1-1,0 1 0,0-1 0,0 0 0,0 0 1,1 0-1,-1 0 0,1 0 0,0 0 1,-1 0-1,1-1 0,0 0 0,0 1 0,0-1 1,0 0-1,0-1 0,0 1 0,0 0 1,1-1-1,-1 0 0,4 1 0,-6-1 21,8 0-112,-8 0 47,21 8 156,-20-8-126,1-1 0,-1 1 0,0-1 1,1 0-1,-1 0 0,0 1 0,0-1 1,0-1-1,1 1 0,-1 0 0,0 0 1,0-1-1,-1 1 0,1-1 0,0 0 1,0 0-1,-1 1 0,1-1 0,2-4 0,2-5 94,1-1-1,7-17 0,-11 21-105,7-14 89,11-37 1,-19 53-98,0 0 0,-1 0 1,0 0-1,0 0 1,-1 0-1,1 0 1,-1 0-1,-1-1 0,1 1 1,-1 0-1,-3-11 1,4 16-7,0 1 0,0-1 1,-1 0-1,1 0 0,0 0 1,-1 1-1,1-1 0,0 0 1,-1 0-1,1 1 0,-1-1 1,1 0-1,-1 1 0,1-1 1,-1 1-1,0-1 0,1 1 1,-1-1-1,0 1 1,1-1-1,-1 1 0,0-1 1,1 1-1,-1 0 0,0-1 1,0 1-1,0 0 0,1 0 1,-1 0-1,0 0 0,0 0 1,0-1-1,0 1 0,1 1 1,-1-1-1,0 0 0,0 0 1,0 0-1,0 0 0,1 1 1,-1-1-1,0 0 1,0 1-1,1-1 0,-1 0 1,0 1-1,-1 0 0,-1 2 2,-1 0-1,1 0 0,-1 0 1,1 0-1,0 1 0,0-1 1,1 1-1,-3 3 0,1 1 43,0 1-1,1-1 1,0 1 0,1 0-1,0-1 1,0 1-1,0 0 1,2 0 0,-1 0-1,1 0 1,0 0-1,1 0 1,0 0 0,0 0-1,1 0 1,0 0-1,1-1 1,0 1 0,5 11-1,-6-17-27,0 0 0,0 0 0,0 0 0,0-1 0,0 1 0,1 0 0,-1-1 0,1 0-1,0 0 1,-1 0 0,1 0 0,0 0 0,0 0 0,0-1 0,1 0 0,-1 1 0,0-1 0,0 0 0,1-1-1,-1 1 1,0 0 0,5-1 0,17-2-2030,1-1 0,-1-1 0,40-13 0,-11 1-1519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35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76 552 2912,'-8'-25'9876,"8"31"-7886,-14 96 1423,10-64-2682,-20 137 1189,15-103-1155,-5 38-5,13-99-612,1-9-95,-1 0-1,1 0 0,-1 0 0,1 1 1,0-1-1,0 0 0,0 0 1,0 0-1,1 0 0,-1 0 0,1 1 1,-1-1-1,1 0 0,0 0 1,-1 0-1,1 0 0,0 0 0,2 2 1,-3-4-27,1 0 0,-1 0 0,1 0 0,-1 0 0,0 0 0,1 0-1,-1 0 1,0 0 0,1-1 0,-1 1 0,0 0 0,1 0 0,-1 0 0,0 0 0,0-1 0,1 1 0,-1 0 0,0 0 0,1 0 0,-1-1 0,0 1 0,0 0 0,0-1 0,1 1 0,-1 0 0,0 0 0,0-1 0,0 1 0,0 0 0,1-1 0,-1 1 0,0-1 0,0 1 0,0-1 0,11-21 275,-8 16-258,32-76 28,-13 29-43,46-80 1,-52 108-44,1 1-1,1 0 1,1 2 0,1 0-1,1 1 1,0 1 0,40-27-1,-59 45 3,0 1-1,-1 0 1,1 0-1,0 0 1,0 0-1,0 0 1,0 0-1,0 0 1,0 1-1,0-1 1,0 1-1,0-1 1,0 1-1,1 0 1,-1 0-1,4 0 1,-5 1 5,-1-1 1,1 0-1,0 0 1,-1 1-1,1-1 0,0 1 1,-1-1-1,1 1 1,0-1-1,-1 1 0,1-1 1,-1 1-1,1-1 1,-1 1-1,1 0 0,-1-1 1,1 2-1,0 0 2,-1 0-1,1 0 0,0 0 0,-1 0 1,0 0-1,1 0 0,-1 1 0,0 2 1,-1 13 50,0 1 0,-2 0 0,-6 26 0,-21 55 279,12-40-188,8-31 16,6-17-24,0 0 1,-3 20 0,8-19 123,3-10 54,5-8-56,13-19-93,25-37 0,-1 1-41,-45 59-120,79-91-169,-65 76 93,2 1 1,0 0-1,28-18 0,-45 32 70,1 0-1,0 1 0,0-1 1,0 1-1,-1-1 0,1 1 1,0 0-1,0-1 0,0 1 1,0 0-1,0-1 0,0 1 1,0 0-1,0 0 0,0 0 1,0 0-1,0 0 0,0 0 1,0 0-1,0 0 0,0 1 1,0-1-1,-1 0 0,3 1 1,-2 0 5,0 0-1,0-1 1,-1 1 0,1 0 0,0 1 0,0-1 0,0 0 0,-1 0 0,1 0 0,0 0-1,-1 0 1,0 1 0,1-1 0,-1 0 0,1 2 0,0 7-13,0-1 1,0 0-1,-1 18 1,0-26 12,-8 86 318,-22 107 0,28-183-263,1-7-6,0 0 0,1-1 0,-1 1 0,1 0 1,0 0-1,0 0 0,0 0 0,0 0 0,1 4 0,-1-8-46,0 0 1,0 0-1,0 0 0,0 1 1,1-1-1,-1 0 0,0 0 1,0 0-1,0 1 0,0-1 1,0 0-1,0 0 0,0 0 1,0 1-1,1-1 0,-1 0 1,0 0-1,0 0 0,0 0 1,0 1-1,1-1 1,-1 0-1,0 0 0,0 0 1,0 0-1,0 0 0,1 0 1,-1 0-1,0 1 0,0-1 1,1 0-1,-1 0 0,0 0 1,0 0-1,0 0 0,1 0 1,-1 0-1,0 0 0,0 0 1,1 0-1,-1 0 1,0-1-1,0 1 0,0 0 1,1 0-1,-1 0 0,0 0 1,0 0-1,0 0 0,1 0 1,-1-1-1,0 1 0,0 0 1,0 0-1,1 0 0,13-15-1096,69-91-8807,-45 56 7326,51-53 0,36-16 2862,-98 91 1548,-25 28-413,-3 6-390,-4 13 292,4-15-1035,-4 13 230,1 1-1,1 0 0,1 1 0,0-1 0,1 0 0,3 33 0,-2-43-394,1 0-1,1 0 0,0 0 0,0-1 0,0 1 0,1 0 0,0-1 0,0 0 0,1 0 0,0 0 0,0 0 0,1 0 0,-1-1 0,2 0 0,-1 0 1,1 0-1,12 9 0,-11-10 1,0 0 0,0-1 0,1 0 1,0 0-1,0-1 0,0 0 1,0-1-1,0 0 0,0 0 0,14 1 1,-19-3-75,0 0 1,0 0 0,1-1 0,-1 1 0,0-1-1,0 0 1,0 0 0,1 0 0,-1 0 0,0 0 0,-1-1-1,1 1 1,0-1 0,0 0 0,-1 0 0,5-4-1,-2 1-7,0 0-1,-1 0 0,0-1 1,0 1-1,0-1 0,4-9 1,-3 2-25,0 1 1,-2-1 0,1 0 0,-2 0 0,0 0-1,0-1 1,-1 1 0,-1 0 0,0 0 0,-1-1-1,0 1 1,-1 0 0,-1 0 0,0 0 0,0 0-1,-7-14 1,8 24-31,0-1-1,0 0 0,0 0 0,0 1 1,-1-1-1,0 1 0,1 0 0,-1 0 1,-1 0-1,1 0 0,0 0 1,-1 1-1,1-1 0,-5-1 0,2 1-3,0 1-1,0 0 0,-1 0 1,1 1-1,0-1 0,-1 1 1,1 1-1,-11-1 0,2 2-7,0 0-1,0 1 0,0 1 0,0 1 1,1 0-1,-1 0 0,-15 9 1,13-3-1,16-10 29,1 0 0,0 0 0,0 0 0,0 0 0,0 0 0,0 0 0,0 0 0,0 0 0,0 1 0,0-1 0,0 0 0,0 0 0,0 0 0,0 0 0,0 0 0,0 0 0,0 0 0,0 0 0,0 0 0,0 0 0,0 0 0,0 0 1,0 1-1,0-1 0,0 0 0,0 0 0,0 0 0,0 0 0,0 0 0,0 0 0,0 0 0,0 0 0,0 0 0,1 0 0,-1 0 0,0 0 0,0 0 0,0 0 0,0 0 0,0 0 0,0 0 0,0 1 0,0-1 0,0 0 0,0 0 0,0 0 0,0 0 0,0 0 0,0 0 0,1 0 0,-1 0 0,0 0 0,0 0 1,0 0-1,0 0 0,0 0 0,0 0 0,0 0 0,0 0 0,0 0 0,0 0 0,15-1-48,64-15-241,89-30 0,-113 30 235,36-7-63,-76 21 83,-1 0 0,1 0 0,-1 2 0,20 0 0,-32 1 26,0-1 0,1 0 0,-1 0 0,0 1 0,1-1 0,-1 1 0,0 0 0,0-1 0,0 1 0,1 0 0,-1 0 0,0 1-1,0-1 1,-1 0 0,1 1 0,0-1 0,0 1 0,-1-1 0,1 1 0,0 0 0,-1 0 0,0 0 0,1 0 0,-1 0 0,0 0 0,0 0 0,0 0 0,-1 1 0,1-1 0,0 0 0,-1 0 0,0 1 0,1-1 0,-1 0 0,0 5 0,-1 8 81,0 1 1,-1 0 0,-7 26-1,-19 46 588,26-83-592,-21 64 679,20-60-268,6-10-294,7-12-65,5-13-70,2 2-1,0 0 1,1 1 0,33-30-1,-37 39-106,1 2 0,0 0 0,1 0 0,0 2 0,1 0 0,0 1 0,33-13 0,-47 21 41,1 0 0,0 0 0,0 0 1,0 0-1,0 1 0,0 0 0,0-1 0,7 2 1,-10-1 16,0 0 0,1 1-1,-1-1 1,1 0 0,-1 1 0,0-1 0,1 1 0,-1 0 0,0-1 0,0 1 0,0 0 0,1 0 0,-1 0 0,0 0-1,0 0 1,0 0 0,0 0 0,0 0 0,-1 0 0,1 0 0,0 1 0,0-1 0,-1 0 0,1 0 0,-1 1 0,1 1 0,1 4-12,-1 1 0,0-1 1,-1 0-1,0 0 1,0 0-1,0 1 0,-2 7 1,-1 22 377,6-23-95,-2-13-259,-1-1-1,0 0 1,0 1 0,0-1-1,0 0 1,0 0-1,1 1 1,-1-1-1,0 0 1,0 0 0,1 1-1,-1-1 1,0 0-1,0 0 1,1 0 0,-1 1-1,0-1 1,0 0-1,1 0 1,-1 0 0,0 0-1,1 0 1,-1 1-1,0-1 1,1 0-1,-1 0 1,0 0 0,1 0-1,-1 0 1,0 0-1,1 0 1,-1 0 0,0 0-1,1 0 1,-1-1-1,0 1 1,1 0-1,-1 0 1,0 0 0,0 0-1,1 0 1,-1-1-1,0 1 1,1 0 0,-1 0-1,0 0 1,0-1-1,1 1 1,-1-1 0,14-13 201,17-22 1,14-17-196,-39 47-72,21-18 62,-25 22-59,-1 1 1,1 0-1,0-1 0,0 1 1,0 0-1,0 0 1,1 0-1,-1 0 1,0 1-1,0-1 1,0 0-1,3 1 1,-4 0 38,-1 0 1,1 1 0,0-1 0,-1 0-1,1 1 1,-1-1 0,1 1-1,-1-1 1,1 0 0,-1 1 0,1 0-1,-1-1 1,0 1 0,1-1 0,-1 1-1,0-1 1,1 1 0,-1 0 0,0-1-1,0 1 1,1 0 0,-1-1 0,0 1-1,0 0 1,0-1 0,0 2 0,2 23 41,-4 26-187,0 20-50,2-58 269,0-5 66,0-1 1,0 1 0,1-1 0,4 15 0,-5-21-117,0 1-1,0-1 1,1 0-1,-1 0 1,1 0 0,-1 0-1,1 0 1,-1-1 0,1 1-1,0 0 1,-1 0-1,1 0 1,0 0 0,0-1-1,0 1 1,0 0 0,-1-1-1,1 1 1,0-1-1,0 1 1,0-1 0,0 1-1,0-1 1,0 1 0,1-1-1,-1 0 1,0 0-1,0 0 1,0 0 0,0 0-1,0 0 1,0 0 0,0 0-1,0 0 1,0 0-1,1 0 1,-1-1 0,0 1-1,0 0 1,0-1 0,1 0-1,11-5 18,0 0 0,-1-1 0,0 0 0,0-1 0,0-1 0,-1 0 1,10-11-1,70-79 145,-84 91-139,36-47 75,-39 49-115,0 0-1,-1 0 1,0-1 0,0 1-1,0-1 1,-1 0 0,3-9-1,-5 15-4,0 0 0,1 1 1,-1-1-1,0 0 0,0 0 0,0 0 0,0 1 0,0-1 0,0 0 0,0 0 1,0 0-1,0 1 0,0-1 0,0 0 0,-1 0 0,1 0 0,0 1 0,-1-1 1,1 0-1,0 0 0,-1 1 0,1-1 0,-1 0 0,1 1 0,-1-1 0,1 1 1,-1-1-1,1 1 0,-1-1 0,0 0 0,-1 1-17,0-1 0,0 1 0,1 0 0,-1-1 0,0 1-1,0 0 1,1 0 0,-1 0 0,0 0 0,0 1 0,1-1 0,-1 0 0,-2 2 0,-4 0-43,1 1 1,-1 0 0,1 1 0,-15 8 0,15-5 57,0-1 0,0 1 0,0 0 0,1 0 0,0 1 0,0 0 0,1 0 0,0 1 1,-8 16-1,8-12 34,1 1 0,0-1 0,0 1 1,1 0-1,1 0 0,-1 15 0,3-24-3,0 0-1,0-1 0,0 1 0,1 0 1,0 0-1,-1 0 0,2-1 1,-1 1-1,4 8 0,-4-11-7,1 0 1,-1 1-1,0-1 0,1 0 0,0 0 1,0 0-1,-1-1 0,1 1 0,0 0 0,0-1 1,1 1-1,-1-1 0,0 0 0,0 1 0,1-1 1,-1 0-1,1 0 0,-1-1 0,5 2 1,1-1 20,-1-1 0,1 0 1,-1 0-1,1-1 1,-1 0-1,1 0 1,-1-1-1,0 1 1,0-2-1,12-4 1,7-5 99,33-20 0,9-9-12,74-39-231,-141 80 113,4-3-44,0 0 0,1 1-1,0 0 1,-1 0 0,11-1 0,-15 3 27,0 0 0,0 0 1,0 0-1,1 0 0,-1 0 0,0 0 1,0 0-1,0 0 0,0 1 1,0-1-1,0 1 0,0-1 0,0 0 1,0 1-1,0 0 0,0-1 0,0 1 1,0 0-1,0-1 0,0 1 1,0 0-1,0 0 0,-1 0 0,1 0 1,0 0-1,-1-1 0,1 1 0,-1 1 1,1-1-1,-1 0 0,1 0 0,-1 0 1,0 0-1,1 0 0,-1 0 1,0 2-1,2 6 30,-1 1 0,0 0-1,-1-1 1,0 1 0,-3 19 0,-14 48 15,7-36-13,8-30-9,-1-2 153,1 0 1,-1 19-1,3-28-143,1 0 0,-1 0 0,0 0 0,1 0 0,-1 0 0,1 0 0,-1 0 0,1 0 0,-1 0 0,0 0 0,1 0 0,-1-1 0,1 1 0,-1 0 0,0 0 0,1 0 0,-1 0 0,0-1 0,1 1 0,-1 0 0,0 0 0,1-1 0,-1 1-1,0-1 1,7-7 17,-1 0-1,-1-1 1,9-17-1,-10 18-64,0 0 0,1 0 0,-1 1 0,1 0 0,12-13 0,-17 20 24,0 0 0,1-1 0,-1 1-1,0 0 1,1-1 0,-1 1-1,0 0 1,1 0 0,-1 0-1,0-1 1,1 1 0,-1 0-1,0 0 1,1 0 0,-1 0-1,1 0 1,-1 0 0,0 0 0,1 0-1,-1 0 1,0 0 0,1 0-1,-1 0 1,1 0 0,-1 0-1,0 0 1,1 0 0,-1 0-1,1 0 1,-1 1 0,0-1-1,1 0 1,-1 0 0,0 0-1,1 1 1,-1-1 0,0 0 0,1 0-1,-1 1 1,0-1 0,0 0-1,1 1 1,-1-1 0,0 0-1,0 1 1,0-1 0,1 0-1,-1 1 1,0-1 0,0 0-1,0 1 1,0 0 0,6 25-137,-5-21 102,5 32-149,6 24 122,-12-59 80,1-1 0,-1 1 0,1-1 1,-1 1-1,1-1 0,-1 0 0,1 1 1,0-1-1,0 0 0,-1 1 1,1-1-1,0 0 0,0 0 0,0 0 1,1 0-1,-1 0 0,0 0 0,0 0 1,0 0-1,1 0 0,-1-1 1,1 1-1,-1 0 0,0-1 0,1 1 1,-1-1-1,1 0 0,-1 1 1,1-1-1,-1 0 0,1 0 0,-1 0 1,1 0-1,-1 0 0,1 0 0,-1-1 1,1 1-1,-1 0 0,1-1 1,-1 1-1,1-1 0,-1 1 0,1-1 1,-1 0-1,0 0 0,2-1 0,10-6 39,0-1 0,0 0 0,15-15 0,82-91 4,-60 61-10,-18 20-23,3-1 28,-2-2 0,32-47 0,-35 33-10,-2 0 0,36-96-1,25-115-157,-77 217-939,-34 132 544,-60 173 432,-1 49 198,49-105 167,30-164-88,2 1-1,2-1 1,6 46-1,-6-85-275,0 0 0,0 0-1,1 1 1,-1-1 0,0 0-1,1 0 1,-1 1 0,0-1-1,1 0 1,0 0 0,-1 0-1,1 0 1,0 0 0,-1 0-1,1 0 1,0 0 0,0 0-1,0 0 1,0 0 0,0 0-1,0 0 1,2 0-1,-3 0-41,1-1-1,-1 0 1,1 0-1,0 0 1,-1 0-1,1 0 1,-1 0-1,1 0 1,-1 0-1,1 0 1,-1 0-1,1-1 1,-1 1-1,1 0 1,-1 0-1,1 0 1,-1-1-1,1 1 1,-1 0-1,1 0 1,0-1-1,0 0-184,0 0 1,0-1-1,0 1 0,0 0 1,0-1-1,0 1 0,0-1 1,0 1-1,-1 0 0,2-3 0,0-1-396,-1-1 0,1 1 0,-1-1 0,0 1 1,-1-1-1,1 0 0,-1-10 0,-4-22-1357,-2 0 0,-19-65 1,19 83 1939,-1 1 0,0 0-1,-2 0 1,0 1 0,-1 0 0,-1 1 0,-1 0 0,-19-21 0,-59-48 3255,27 30 1184,60 53-3940,-1 0 134,1-1 0,0 1-1,0-1 1,0 1-1,-3-6 1,5 8-410,1 0 1,-1 0 0,1 0-1,0 0 1,-1 0-1,1 0 1,0 0 0,0 0-1,0 0 1,0 0-1,-1 0 1,1 0 0,1 0-1,-1 0 1,0 0-1,0-1 1,0 1 0,1 0-1,-1 0 1,0 0 0,1 0-1,-1 0 1,1 0-1,-1 1 1,1-1 0,-1 0-1,1 0 1,1-1-1,3-2 57,-1 1 0,1-1-1,0 1 1,0 0-1,1 1 1,-1-1 0,0 1-1,1 0 1,-1 1 0,1-1-1,7 0 1,-12 2-147,38-7 340,73-5 1,-61 9-259,169-8 165,-106 7-506,-68 2-966,-1 4-4533,-8 5 1697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38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203 719 2912,'-10'-24'1680,"10"16"243,0 7-1794,0 1 0,0-1 1,1 0-1,-1 1 1,0-1-1,0 1 1,0-1-1,0 1 1,0-1-1,0 0 1,0 1-1,0-1 0,0 1 1,0-1-1,0 1 1,-1-1-1,1 1 1,0-1-1,0 1 1,0-1-1,-1 0 1,1 1-1,0 0 0,-1-1 1,1 1-1,0-1 1,-1 1-1,1-1 1,-1 1-1,1 0 1,-1-1-1,1 1 1,0 0-1,-1-1 0,1 1 1,-1 0-1,0 0 1,1-1-1,-1 1 1,1 0-1,-2 0 1,-2 0 149,0 1 0,0 0 0,0 0 0,0 0 0,0 0 1,0 0-1,1 1 0,-1 0 0,0 0 0,1 0 0,-1 0 0,1 0 1,0 1-1,-3 2 0,-6 7 213,0-1 0,-10 15 0,10-12-273,1 1 0,1 1 0,0-1-1,-9 22 1,16-31-140,1 0 1,-1 0-1,1 0 0,1 0 1,-1 1-1,1-1 0,0 1 0,0-1 1,1 1-1,0-1 0,0 1 1,1-1-1,0 1 0,0-1 1,2 9-1,-2-12-32,1 0 0,-1-1 0,0 1 0,1 0-1,-1-1 1,1 0 0,0 1 0,0-1 0,0 0 0,0 0 0,0 0 0,0 0-1,0 0 1,1 0 0,-1 0 0,1-1 0,-1 0 0,1 1 0,0-1 0,0 0 0,-1 0-1,1 0 1,0-1 0,0 1 0,0-1 0,0 1 0,0-1 0,6-1 0,-4 1-4,0-1 0,0 1 1,0-2-1,-1 1 0,1 0 0,0-1 1,0 0-1,-1 0 0,1 0 1,-1-1-1,0 1 0,0-1 1,0 0-1,0 0 0,0-1 1,6-6-1,-4 1 5,0 0-1,-1-1 1,0 1 0,0-1-1,-1 0 1,0-1-1,-1 1 1,0 0 0,3-23-1,-4 11-56,-1 0 1,0 0-1,-2 0 0,-3-24 0,3 39-18,0 1-1,-1-1 1,0 1-1,0 0 1,0 0 0,-1 0-1,-4-8 1,6 12 7,0 1 1,0 0-1,1-1 1,-1 1-1,0 0 1,0-1-1,-1 1 1,1 0-1,0 0 1,0 0-1,0 0 0,-1 0 1,1 0-1,-1 0 1,1 0-1,-1 1 1,1-1-1,-1 1 1,1-1-1,-1 1 1,1-1-1,-1 1 0,0 0 1,1 0-1,-1 0 1,0 0-1,1 0 1,-1 0-1,1 0 1,-1 0-1,0 1 1,1-1-1,-1 1 0,1-1 1,-3 2-1,2-1 7,1 0 0,-1 0-1,1 1 1,-1-1 0,1 0-1,0 1 1,0-1-1,-1 1 1,1-1 0,0 1-1,0 0 1,0-1 0,0 1-1,1 0 1,-1 0-1,1 0 1,-1 0 0,1 0-1,-1 0 1,1-1 0,0 1-1,0 0 1,0 2-1,0-2 26,0 0 0,0-1-1,0 1 1,0-1-1,1 1 1,-1 0 0,1-1-1,-1 1 1,1-1-1,-1 1 1,1-1-1,0 1 1,0-1 0,0 0-1,0 1 1,0-1-1,0 0 1,0 0 0,0 1-1,0-1 1,1 0-1,-1 0 1,0-1-1,1 1 1,-1 0 0,1 0-1,-1-1 1,1 1-1,1 0 1,3 0 24,0 0 0,-1-1 0,1 1 0,0-1 0,0-1 0,0 1 0,6-2 0,44-12 165,-26 6-135,-22 6-50,73-15-4,-73 16-25,0 1 1,-1-1-1,1 2 0,0-1 1,0 1-1,0 0 1,-1 0-1,12 4 0,-15-3 14,-1-1-1,1 1 0,-1 0 0,1 1 0,-1-1 0,0 0 1,0 1-1,0 0 0,-1 0 0,1 0 0,-1 0 1,1 0-1,-1 0 0,0 0 0,0 1 0,0-1 1,-1 1-1,1 0 0,1 6 0,-1 1 29,1 1 0,-1 0-1,-1-1 1,0 1 0,-1 18-1,-2-7 10,-1 0-1,-1-1 0,-1 1 0,-12 34 0,-40 82 156,55-135-188,-89 208 561,-15 34 879,99-229-1286,6-13-65,0-1 0,0 0 1,0 0-1,-1 0 0,1 0 1,-1 0-1,0 0 1,-3 3-1,3-4 160,0-7-44,4-9-57,-1-1 1,2 1-1,6-24 0,6-4-117,1 0 0,2 1 0,34-54 0,256-344-356,-285 408 288,-8 11-32,-7 9 2,0-1 0,0 2 0,1-1 0,1 1 0,-1 0 0,2 1 0,15-11 0,-25 19 41,1 0-1,-1 0 1,1 1 0,-1-1-1,1 0 1,-1 0 0,1 1-1,0-1 1,-1 1 0,1 0-1,0-1 1,-1 1-1,1 0 1,0 0 0,0 0-1,-1 0 1,1 1 0,2-1-1,-3 1 14,0 0-1,0-1 1,0 1 0,1 0-1,-1 0 1,0 0 0,0 0-1,-1 0 1,1 0 0,0 1-1,0-1 1,0 0 0,-1 0-1,1 1 1,0-1 0,-1 0-1,1 1 1,-1-1 0,0 0-1,1 3 1,1 8-25,-1 1-1,0-1 1,0 0 0,-1 1 0,-3 20-1,-16 62-123,16-84 172,0 1 0,-1-1 0,0 0 1,-1 0-1,0 0 0,0-1 0,-1 1 0,-1-1 1,1-1-1,-2 1 0,1-1 0,-2-1 1,-13 13-1,11-13 111,0 0 0,0-1 1,0 0-1,-1-1 0,0 0 0,0-1 0,0-1 1,-25 6-1,50-13-117,0 0 0,14 0 0,24-1-1,-1-1 0,0-3 0,0-2 0,-1-3 0,0-1 0,-1-3 0,57-27 0,-92 38 14,0-1 0,0 0 1,-1-1-1,0 0 1,0-1-1,-1 0 0,0-1 1,0-1-1,10-12 1,-13 11 3,0-1 1,-1 0-1,0 0 1,-1 0-1,5-15 1,-9 22-41,0-1 1,0 0-1,0-1 1,-1 1-1,0 0 1,-1 0-1,0 0 1,0-1-1,0 1 1,-1 0-1,0 0 1,-2-9 0,2 14-1,1 0 0,-1 0 0,0-1 0,0 1 0,0 0 0,0 0 0,-1 0 0,1 0 0,0 0 0,-1 0 0,0 0 0,1 1 0,-1-1 0,0 1 1,0-1-1,0 1 0,0-1 0,0 1 0,0 0 0,0 0 0,-3-1 0,2 1 1,-1 1 1,1-1-1,0 1 1,0 0-1,0 0 0,-1 0 1,1 1-1,0-1 0,0 1 1,0 0-1,0 0 0,0 0 1,0 0-1,-6 3 1,-2 2 6,0 1 1,0 0-1,1 1 1,0 0-1,0 0 1,1 1-1,0 0 1,1 1-1,-9 12 1,5-3 2,0 1 0,1-1 0,1 2 0,-9 27 0,17-42 16,0 0 0,0 1 0,1-1 1,0 0-1,0 0 0,0 1 0,1-1 0,0 0 0,0 1 0,3 10 0,-2-13 2,0 0 0,0 0 1,1 0-1,-1 0 0,1 0 0,0-1 0,1 1 0,-1 0 0,0-1 0,1 0 0,0 1 1,0-1-1,0 0 0,0-1 0,0 1 0,1-1 0,4 4 0,-1-3 33,1 1 1,-1-1-1,1 0 0,0-1 0,0 0 0,0 0 1,0 0-1,1-1 0,-1-1 0,0 1 0,0-1 1,1-1-1,-1 1 0,0-1 0,16-5 0,-7 1 4,1-1 0,-1 0 0,0-1 0,0-1 0,30-21 0,-30 17-10,0-2 1,0 0 0,24-27-1,34-53-169,-57 70 4,-14 18 87,-3 4 0,1 0 0,-1 0 0,1 0 0,0 0 0,0 0 1,0 0-1,0 0 0,0 0 0,4-2 0,-6 4 31,0 0 0,0 0-1,0 0 1,1 0 0,-1 0 0,0 0-1,0 0 1,0 0 0,0 0 0,1 0-1,-1 0 1,0 0 0,0 0 0,0 0-1,0 0 1,1 0 0,-1 0 0,0 0-1,0 0 1,0 1 0,0-1 0,0 0-1,0 0 1,1 0 0,-1 0 0,0 0-1,0 0 1,0 0 0,0 1 0,0-1-1,0 0 1,0 0 0,0 0 0,1 0-1,-1 0 1,0 1 0,0-1 0,0 0-1,0 0 1,0 0 0,0 0 0,0 1-1,0-1 1,0 10-146,0-8 112,-3 63-50,1-39 116,1 1-1,3 36 1,-1-55 4,1 0 0,-1 0 0,1 0 0,0 0 0,1-1 0,0 1 0,0-1 0,1 0 0,0 0 0,0 0 0,0-1 0,8 9 1,-9-12-2,0 0 1,1 0 0,-1-1 0,0 1 0,1-1 0,0 0 0,0 0 0,0 0 0,-1-1 0,2 0-1,-1 1 1,5 0 0,3 0 90,0-1-1,23 1 0,-9-3-78,-1-1-1,1-2 1,0 0 0,-1-2-1,0 0 1,0-2-1,-1-1 1,0 0 0,42-25-1,-47 21-19,1 0 1,33-32-1,-43 35-30,0 0 1,0-2-1,-1 1 1,0-1-1,11-22 0,-23 39-104,0 0 0,-1-1-1,1 1 1,-1-1-1,0 0 1,-1 0-1,-8 6 1,-44 28 256,26-18-125,20-13-7,-8 6 39,0 0 1,-26 25-1,43-36-44,1-1 1,0 1-1,-1-1 1,1 1-1,0-1 1,0 1-1,0 0 1,0-1-1,0 1 1,0 0-1,1 0 1,-1 0-1,0-1 1,1 1-1,-1 3 1,1-4 5,1 0 0,-1 0 0,0 0 1,0-1-1,1 1 0,-1 0 0,1 0 0,-1 0 0,0-1 1,1 1-1,-1 0 0,1 0 0,0-1 0,-1 1 1,1-1-1,0 1 0,-1 0 0,1-1 0,0 1 0,0-1 1,-1 0-1,1 1 0,0-1 0,0 1 0,0-1 1,0 0-1,-1 0 0,1 0 0,0 0 0,0 1 0,0-1 1,0 0-1,0 0 0,1-1 0,5 2 39,0-2 0,-1 1-1,1-1 1,0 1 0,-1-2 0,1 1 0,0-1-1,-1 0 1,0 0 0,1-1 0,-1 0 0,0 0-1,8-7 1,5-4-61,-1-1-1,26-27 1,7-7-336,-51 49 338,1 0-1,-1 0 1,0 0-1,0 0 0,0 0 1,1 0-1,-1 0 1,0 0-1,0 0 1,0 0-1,1 0 1,-1 0-1,0 0 1,0 0-1,0 0 1,0 0-1,1 0 1,-1 0-1,0 0 1,0 0-1,0 1 1,0-1-1,1 0 1,-1 0-1,0 0 0,0 0 1,0 0-1,0 0 1,0 1-1,0-1 1,1 0-1,-1 0 1,0 0-1,0 0 1,0 1-1,0-1 1,0 0-1,0 0 1,0 0-1,0 1 1,0-1-1,0 0 1,0 0-1,0 0 0,0 1 1,0-1-1,0 0 1,0 0-1,0 0 1,0 1-1,1 9-104,-2 13 76,1-9 6,0-1 1,2 21 0,-2-30 47,1-1 1,0 1 0,0-1-1,0 1 1,0-1-1,0 1 1,1-1 0,0 0-1,-1 0 1,1 0-1,0 0 1,1 0 0,-1 0-1,4 3 1,-4-5-4,0 0 0,0 0 0,0 0-1,0 0 1,0 0 0,0 0 0,0-1 0,0 1 0,0-1 0,0 1 0,1-1 0,-1 0-1,0 0 1,0 0 0,0 0 0,1-1 0,-1 1 0,3-1 0,5-2 42,0 0-1,16-7 1,-12 3-36,-1 0 0,0 0-1,-1-2 1,15-11 0,-16 11-13,17-14 19,-1-2 0,-1 0-1,34-45 1,53-90 197,-81 109-165,29-68 0,13-57-113,18-75-196,-59 158 62,-21 50-278,-11 36 194,-7 24 34,-185 745 9,145-469 650,44-282-296,2 0-1,0 0 1,0 0-1,1 0 1,2 13-1,-3-24-113,0 0 1,0 1-1,0-1 0,0 0 0,0 0 0,0 1 1,0-1-1,0 0 0,0 1 0,0-1 0,1 0 1,-1 0-1,0 0 0,0 1 0,0-1 0,0 0 1,0 0-1,0 1 0,1-1 0,-1 0 0,0 0 0,0 0 1,0 0-1,1 1 0,-1-1 0,0 0 0,0 0 1,1 0-1,4-5 118,1-9-7,-5 6-116,-1 1 1,1-1-1,-1 1 0,0-1 1,-1 1-1,1-1 0,-1 1 1,-1 0-1,0-1 0,-2-6 1,-6-14-46,-16-30 0,17 39 10,1 4-32,0-1 1,-2 1-1,0 0 0,-1 1 1,0 0-1,-16-14 0,22 23 59,-3-5 5,8 10-3,0 0 0,0 0 1,0 0-1,0 0 0,0 0 0,0 0 0,0-1 0,0 1 0,0 0 0,0 0 0,0 0 0,0 0 0,0 0 0,0 0 0,0 0 0,0 0 0,0 0 0,0 0 1,0-1-1,0 1 0,0 0 0,0 0 0,0 0 0,0 0 0,0 0 0,0 0 0,0 0 0,0 0 0,0 0 0,0 0 0,0 0 0,0-1 0,0 1 1,0 0-1,0 0 0,0 0 0,0 0 0,0 0 0,1 0 0,-1 0 0,0 0 0,0 0 0,0 0 0,0 0 0,0 0 0,0 0 0,0 0 0,0 0 0,0 0 1,0 0-1,0 0 0,1 0 0,19 5-30,-18-4 26,78 20-175,-6-2 220,-21-3-31,-15-6-31,0 3 0,43 19-1,-78-30 3,-1-1-1,1 1 0,0 0 0,-1-1 1,1 1-1,-1 1 0,1-1 0,-1 0 1,0 0-1,3 5 0,-4-5 10,0-1 0,-1 1 0,1 0-1,0-1 1,-1 1 0,1 0 0,-1 0 0,1 0 0,-1 0-1,0-1 1,0 1 0,0 0 0,0 0 0,0 0-1,0 0 1,0 0 0,-1-1 0,0 4 0,-3 5 8,-1 0-1,-1 0 1,0 0 0,0-1 0,0 0-1,-1 0 1,-1-1 0,-11 11 0,8-9 19,1 1 0,0 0 0,-14 23 0,19-20 320,5-13-328,0-1 1,0 1 0,0-1 0,0 0-1,0 1 1,0-1 0,0 0-1,1 1 1,-1-1 0,0 1 0,0-1-1,0 0 1,0 1 0,1-1-1,-1 0 1,0 1 0,0-1-1,1 0 1,-1 0 0,0 1 0,0-1-1,1 0 1,0 1 8,0-1-1,1 1 1,-1-1 0,0 0 0,0 0 0,0 0-1,1 0 1,-1 0 0,0 0 0,0 0-1,1 0 1,-1 0 0,0 0 0,0-1-1,0 1 1,1 0 0,0-1 0,10-4 7,-1-1 0,0 0 0,-1 0 0,1-1 0,-1 0 0,-1-1 0,1 0 0,-1-1-1,-1 0 1,12-15 0,1-4 40,-2-2 0,21-40 0,-16 21-114,-15 28-59,24-38 1,-29 53 90,0 0 0,1 0-1,0 1 1,1-1 0,-1 1-1,1 0 1,0 0-1,0 1 1,13-7 0,-16 9 2,0 1 0,0 0 0,0 0 0,0 0 0,0 0 0,1 0 0,-1 1 1,0 0-1,0-1 0,1 1 0,-1 0 0,0 1 0,5 0 0,-3 0 7,0 1 0,0-1 0,0 1 0,0 0 1,0 1-1,-1-1 0,8 6 0,2 3 32,-1 1 1,-1 0-1,0 1 1,12 16-1,19 31 116,17 21-32,-50-70 8,-1-1 0,1 0-1,1-1 1,22 16 0,-26-20-71,1-1 0,0 0 0,1-1 0,-1 0-1,0 0 1,1-1 0,-1 0 0,14 1 0,0-1 12,-1-2 1,27-2-1,-26 0-750,-1-1-1,0-1 1,29-10 0,8-3-1062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39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52 4800,'4'-39'2757,"-3"26"5995,-7 108-6715,-25 181 985,29-261-2860,-2 19 56,-44 353 1852,-4 472 863,55-783-2517,1-56-318,-4-20-177,0 1-1,0-1 0,0 0 1,0 0-1,0 1 1,0-1-1,1 0 1,-1 0-1,0 0 0,0 1 1,0-1-1,0 0 1,1 0-1,-1 0 0,0 1 1,0-1-1,1 0 1,-1 0-1,0 0 1,0 0-1,1 0 0,-1 0 1,0 1-1,0-1 1,1 0-1,-1 0 1,0 0-1,0 0 0,1 0 1,-1 0-1,0 0 1,1 0-1,1-2-592,0 1-1,0-1 1,0 0-1,0 1 1,0-1 0,-1 0-1,1 0 1,0 0-1,-1-1 1,0 1 0,3-4-1,17-36-7236,1-6 2576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40.3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1180 3904,'-7'3'2613,"25"-4"294,-4 0-2022,1-1 0,-1-1 0,0-1 0,22-7 0,-18 3-516,-1 0 0,0-1 0,-1-1 0,1 0 0,18-17 1,103-102 918,-131 122-1238,117-114 562,20-21 3,-107 104-521,-2-3-1,-2 0 1,-1-2 0,33-61 0,-44 58-48,-1-1 0,-2 0 0,-2-2 0,13-73-1,-25 104 46,-2 1 0,1-29-1,-2 44-97,-1 1-1,0-1 0,0 1 1,-1-1-1,1 0 0,0 1 1,0-1-1,-1 1 0,1-1 1,-1 1-1,1-1 0,-1 1 1,0-1-1,0 1 0,1-1 1,-3-1-1,3 3-2,-1 0 0,1-1 1,0 1-1,-1 0 0,1 0 0,-1 0 0,1-1 0,-1 1 0,1 0 1,-1 0-1,1 0 0,-1 0 0,1 0 0,0 0 0,-1 0 0,1 0 1,-1 0-1,1 0 0,-1 0 0,1 0 0,-1 0 0,0 1 0,0-1-7,-1 1 0,0 0 0,1 0 0,-1 0-1,1 0 1,-1 0 0,1 1 0,-2 1-1,-19 23-29,1 2 0,-23 38-1,18-26 46,7-11-5,-87 139 661,86-132-199,2 1-1,-25 73 1,29-60 49,-12 78 0,21-92-223,1 0 1,3 0-1,2 38 0,1-58-113,0 0 0,1-1-1,0 1 1,1-1-1,1 0 1,10 22 0,-14-35-121,0 0 0,0 0 0,0 0 1,1 0-1,-1 0 0,1 0 1,-1 0-1,1 0 0,0 0 1,0-1-1,0 1 0,0-1 0,3 2 1,-3-2-23,0 0-1,-1-1 1,1 1 0,0-1 0,0 0 0,0 1-1,0-1 1,-1 0 0,1 0 0,0 0 0,0 0-1,0-1 1,0 1 0,2-1 0,4-2-607,0-1 0,0 0 1,-1 0-1,1-1 0,-1 0 1,8-6-1,0-1-2802,11-3 265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40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20 7136,'-14'-20'5872,"15"24"-2966,0 6-2490,0 0 0,0 0 1,-1 0-1,0-1 0,-1 1 0,0 0 0,-4 16 0,3-13-145,-9 50 576,-22 152 1661,31-201-2309,0 3 787,6-20-532,5-11-248,0-4-136,7-12 99,1 0-1,32-42 1,-25 46-180,1 0 1,1 2-1,53-39 0,-73 59-57,0 0-1,0 0 1,1 1-1,-1 0 1,8-3 0,-13 5 46,0 1 0,0-1 1,1 1-1,-1 0 0,0-1 1,0 1-1,1 0 1,-1 0-1,0 0 0,0 0 1,1 0-1,-1 0 0,0 0 1,1 0-1,-1 0 1,0 1-1,0-1 0,1 0 1,-1 1-1,0-1 0,0 1 1,0 0-1,0-1 0,1 1 1,-1 0-1,0-1 1,0 1-1,0 0 0,-1 0 1,1 0-1,0 0 0,0 0 1,0 0-1,-1 0 1,2 3-1,0 2 63,0 1 0,0 0 0,0 0-1,-1 0 1,0 0 0,-1 0 0,1 0 0,-2 1 0,0 6-1,-2 12 14,-9 30-1,1-3 8,10-44-29,0-6 30,0 1 1,1-1-1,-1 1 0,1 0 1,0-1-1,0 1 1,1 4-1,-1-7-42,0-1-1,0 1 1,1-1-1,-1 1 1,0-1-1,0 1 1,1-1 0,-1 1-1,0-1 1,1 1-1,-1-1 1,0 0-1,1 1 1,-1-1-1,1 1 1,-1-1-1,1 0 1,-1 0-1,0 1 1,2-1-1,-1 1 17,1-1 0,-1 0 0,0 0 0,1 0 0,-1 0 0,1 0-1,-1 0 1,0 0 0,1 0 0,-1-1 0,0 1 0,2-1 0,10-4 50,-1-1-1,-1 0 1,1 0 0,-1-1-1,0-1 1,0 0 0,13-14-1,-11 10-192,1 1 0,0 0-1,27-14 1,-39 24 83,-1 0 1,1 0-1,0 0 1,0 1-1,0-1 0,0 1 1,0-1-1,0 1 1,0 0-1,0-1 0,0 1 1,0 0-1,0 1 1,0-1-1,0 0 1,0 1-1,0-1 0,2 1 1,-1 1 7,-1-1 0,1 1 0,-1-1 0,1 1 0,-1 0 0,0 0 0,0 0 0,0 0 0,0 0 0,0 0 0,2 4 0,1 3 25,0 1 1,0 0 0,-1 0 0,0 1 0,3 15 0,0 8 58,-2 1 0,-1 0 0,-1 56 0,-3-88-153,1 10-948,3-5-2671,1 1 968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41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60 8384,'-7'-41'2704,"7"40"-2497,0 0 1,-1-1-1,1 1 1,-1-1 0,1 1-1,-1 0 1,1-1-1,-1 1 1,0 0-1,1-1 1,-2 0 0,0 1 1054,4 3 30,-1 8 409,2 1-1355,1 0-1,0-1 1,0 1 0,1-1-1,0 0 1,0 0-1,14 18 1,1-4 583,37 37 1,-43-48-817,1-1 0,0-1 1,1-1-1,0 0 0,0-1 0,1-1 1,0 0-1,21 5 0,3 0-21,1-3 1,61 8-1,-9-10 490,30 5-748,-122-13 157,-1 1-1,0-1 1,0 0-1,1 0 1,-1 1 0,0-1-1,0 1 1,0-1-1,0 1 1,0 0 0,1-1-1,-1 1 1,0 0-1,0 0 1,-1-1 0,3 3-1,-3-3 0,0 1 1,0 0-1,1-1 0,-1 1 0,0 0 1,0-1-1,0 1 0,0 0 0,0 0 0,0-1 1,0 1-1,0 0 0,0-1 0,0 1 0,0 0 1,0-1-1,0 1 0,0 0 0,-1 0 0,0 0 1,-1 3-23,0 0 0,-1-1 1,1 1-1,-1-1 0,0 0 1,0 0-1,-6 4 0,-35 33 32,2 1 0,-68 85 0,-92 113 512,45-90-140,38-39-47,88-80-836,-44 59 0,54-56-4358,13-8 1296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42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87 3328,'-3'-2'379,"-1"1"1,0 0-1,1 0 1,-1 0-1,0 0 1,0 1-1,1-1 1,-1 1-1,0 0 1,0 0-1,0 1 1,-7 0-1,-31 0 8373,66-5-4288,-8 0-4112,210-13 1188,-184 15-1422,7 0-36,170-13 535,72-9-119,-118 12-623,-170 11 51,1 1-1,0 0 0,-1 0 1,1 0-1,4 1 0,-8-1 49,0 0 0,0 0-1,0 0 1,0 0 0,0 0 0,0 0-1,0 0 1,0 0 0,0 0 0,0 0-1,0 0 1,0 0 0,-1 0 0,1 0-1,0 0 1,0 0 0,0 0 0,0 0-1,0 0 1,0 0 0,0 0-1,0 0 1,0 0 0,0 0 0,0 1-1,0-1 1,0 0 0,0 0 0,0 0-1,0 0 1,0 0 0,0 0 0,0 0-1,0 0 1,0 0 0,0 0-1,0 0 1,0 0 0,0 0 0,0 0-1,0 0 1,0 1 0,0-1 0,0 0-1,0 0 1,0 0 0,0 0 0,0 0-1,0 0 1,0 0 0,0 0-1,0 0 1,0 0 0,0 0 0,0 0-1,1 0 1,-1 0 0,0 0 0,0 0-1,0 0 1,0 0 0,0 0 0,0 0-1,0 0 1,0 0 0,0 0 0,0 0-1,-6 3-853,-25 1-2864,-1 4 1115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3:01.2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 2912,'0'0'43,"0"0"0,0 0-1,0 0 1,0 0 0,0 0 0,0 0 0,0 0 0,0 0 0,0 0 0,0 1-1,0-1 1,-1 0 0,1 0 0,0 0 0,0 0 0,0 0 0,0 0-1,0 0 1,0 0 0,0 0 0,0 0 0,0-1 0,0 1 0,0 0-1,0 0 1,0 0 0,0 0 0,-1 0 0,1 0 0,0 0 0,0 0 0,0 0 85,0 0-85,0 0 0,0 0 0,0 0 0,0 0-1,0 0 1,0 0 0,0 0 0,0 0 0,0 0 0,0-1 0,0 1-1,0 0 1,0 0 0,0 0 0,0 0 0,0 0 0,0 0 0,0 0-1,0 0 1,0 0 0,0 0 0,0 0 0,0 0 0,0 0 0,0-1 0,0 1-1,0 0 1,0 1 153,0-1-1,0 1 1,0-1-1,0 1 1,0-1-1,0 1 1,0-1-1,0 1 0,0-1 1,1 1-1,-1-1 1,0 1-1,0-1 1,0 1-1,1-1 1,-1 1-1,0-1 1,1 0-1,-1 1 1,1-1-1,10 17-191,-1-1-1,-1 1 1,13 30-1,-7-14 26,49 115 205,16 34 44,-21-67-145,37 77 176,35 111 121,-114-264-353,110 321 379,-26 6-98,-15-47-1236,-77-290-1479,-7-24 661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42.4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88 6656,'-34'12'2144,"28"-8"-425,9 0 349,8 1 326,3-4-590,0 0 1,27-2-1,-11 0-967,106 1 782,206-27 0,-327 24-1607,37-5-474,84-23 0,-132 29-783,0 0 0,1 0 1,-1 0-1,0-1 1,0 0-1,0 1 1,0-1-1,-1-1 1,1 1-1,3-5 0,6-2-2925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42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557 1 6816,'-11'0'2197,"8"1"-1638,-2 11-265,2-3-212,-10 26 976,-9 38 0,4-13 1516,-44 102 0,39-107-1648,-29 67 87,-6-1 1,-4-3-1,-86 119 0,81-145-159,57-75-700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43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242 2 6656,'-22'0'2144,"21"0"-2088,0 1-1,1-1 1,-1 0 0,0 0 0,0 0 0,0 0-1,1 1 1,-1-1 0,0 0 0,0 1 0,1-1 0,-1 0-1,0 1 1,-1 0 0,-7 4-124,-6 3 897,1 1 1,-1 0 0,2 1-1,-14 11 1,17-10-488,0 0 0,1 0-1,0 1 1,0 0 0,2 0 0,-1 1 0,2 0 0,0 0 0,-6 17-1,5-7 80,1 2 0,1-1 0,-3 34 0,7-45-204,1-1 1,0 1 0,1 0 0,0 0-1,1 0 1,1 0 0,0-1-1,5 14 1,-4-17-100,1 0 1,-1-1-1,1 0 0,1 0 0,-1 0 1,1-1-1,1 0 0,-1 0 1,1 0-1,1-1 0,-1 0 0,1 0 1,9 5-1,2-1 29,-1-1 0,2 0 0,-1-2 0,1 0 1,21 4-1,-21-6-99,0-1 0,0-2 0,1 1 0,-1-2 0,1-1 0,-1-1 0,1 0 0,-1-1 0,29-8 0,-17 2 47,-1-2 0,-1-1 0,0-2 1,0-1-1,-2-1 0,44-29 0,-39 18-116,-1-1 1,35-38-1,-49 44-7,0 0 0,-1-2 0,-1 0 0,15-29 0,-27 45-4,-1 1 0,0-1 1,0 0-1,0 0 1,-1 0-1,0-1 0,-1 1 1,0 0-1,0-1 1,0 1-1,-1-1 1,0-7-1,-1 11 6,1 0 0,-1 0 0,0 0 0,0 0 0,-1 0 0,1 0 0,-1 0 0,0 0 0,0 0 0,0 1 0,-5-6 0,3 4 0,-1-1 0,-1 1 1,1 1-1,-1-1 1,1 1-1,-9-5 1,-2 1-40,-1 0 0,-1 0 0,0 2 0,-19-5 0,16 5-33,-1 1-1,0 1 1,0 1 0,0 1 0,0 1-1,-44 4 1,-2 6-1337,4 5 395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45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165 739 6304,'-7'-9'865,"6"8"-553,1 0-1,-1 0 1,0 0-1,0 0 1,0 0 0,0 0-1,0 0 1,0 0-1,0 0 1,0 0 0,0 1-1,-2-2 1,2 2-192,0 0 0,0 0 0,0 1 1,0-1-1,0 0 0,0 0 0,0 1 0,0-1 0,0 1 1,0-1-1,0 1 0,0-1 0,1 1 0,-1-1 0,0 1 0,0 0 1,1-1-1,-1 1 0,0 0 0,1 0 0,-1 0 0,0 1 1,-16 21 154,2 0 1,1 0-1,1 2 1,1 0-1,1 0 1,1 1-1,1 0 1,-6 34-1,13-48-183,-1 0 0,2 0 0,0 0 0,0 1 0,1-1 0,1 0 0,0 0 0,3 15 0,-3-23-14,0 0 0,0 0-1,1 0 1,-1 0 0,1 0 0,0-1 0,0 1 0,0 0 0,1-1 0,-1 0-1,1 1 1,0-1 0,0 0 0,0 0 0,0-1 0,0 1 0,0-1 0,1 1-1,0-1 1,-1 0 0,1 0 0,0-1 0,0 1 0,0-1 0,0 0 0,0 0 0,5 0-1,-3 0-10,0-1-1,0 0 1,1 0 0,-1-1-1,0 0 1,0 0-1,0 0 1,1-1-1,-1 0 1,-1 0-1,1 0 1,0-1-1,-1 0 1,1 0-1,-1 0 1,0-1 0,0 0-1,0 0 1,0 0-1,-1-1 1,7-7-1,-5 4-31,1-1 0,-1-1 0,0 1 0,-1-1 0,0 1 0,0-2 0,-1 1-1,-1 0 1,1-1 0,-2 0 0,3-16 0,-3 7-43,-1-1-1,-2-21 1,0 33-46,0 0-1,-1 0 1,0 0 0,0 0-1,-1 0 1,-6-13 0,6 17 24,1 1 0,-1-1 1,0 1-1,0 0 1,0 0-1,-1 0 0,1 1 1,-8-7-1,9 9 26,1 0 1,-1 0-1,1 0 1,-1 0-1,0 0 0,0 0 1,1 1-1,-1-1 1,0 0-1,0 1 0,0 0 1,0-1-1,0 1 1,1 0-1,-1 0 0,0 0 1,0 0-1,0 0 0,0 1 1,0-1-1,0 1 1,0-1-1,1 1 0,-1-1 1,-3 3-1,-2 1-11,1 0-1,0 1 1,0 0 0,-11 11-1,9-9-10,3-2 31,0 1 0,0-1 1,1 1-1,-6 9 0,9-14 7,0 1 0,0-1 0,0 0-1,0 1 1,1-1 0,-1 1 0,1-1 0,-1 1-1,1-1 1,0 1 0,-1-1 0,1 1 0,0-1 0,0 1-1,0-1 1,0 1 0,0-1 0,0 1 0,1-1-1,-1 1 1,0-1 0,1 1 0,-1-1 0,1 1 0,0-1-1,-1 1 1,2 1 0,-1-3-3,-1 0 0,1 0 0,-1 1 0,0-1 0,1 0 0,-1 0 0,1 0 0,-1 1 0,1-1 0,-1 0 0,1 0 0,0 0 0,-1 0 0,1 0 0,-1 0 0,1 0 0,-1 0 0,1 0 0,-1 0 0,1 0 0,-1-1 0,1 1 0,-1 0 0,1 0 0,-1 0 0,1-1 0,-1 1 0,0 0 0,1 0 0,-1-1 0,1 1 0,-1-1 0,0 1 0,1 0 0,-1-1 1,6-3 102,54-31 424,-32 17-486,60-26-1,-79 40-23,110-41 77,-92 37-73,0 0 0,44-5 0,-66 12 4,0 1 1,1-1-1,-1 1 0,0 1 1,0-1-1,0 1 1,1 0-1,5 2 1,-9-3-17,0 1 0,0 0 0,0 0 0,-1 0 0,1 0 0,0 0 0,0 0 0,-1 1 0,1-1 0,-1 1 0,1-1 0,-1 1 0,1-1 0,-1 1 1,0 0-1,0 0 0,0 0 0,0 0 0,0-1 0,0 1 0,-1 0 0,1 3 0,1 3 32,-1 0 0,0 1 0,-1-1 0,0 0 1,0 1-1,-1-1 0,-3 15 0,-19 58 187,18-66-224,-12 37 20,-11 33 211,28-84-225,0 0 1,-1 0-1,1 1 0,0-1 1,0 0-1,0 0 1,0 0-1,0 0 0,1 1 1,-1-1-1,0 0 0,0 0 1,1 0-1,-1 0 0,2 2 1,-2-2-5,0-1 0,1 1 1,0-1-1,-1 1 0,1-1 1,-1 1-1,1-1 0,-1 1 0,1-1 1,0 0-1,-1 1 0,1-1 1,0 0-1,-1 0 0,1 0 1,0 1-1,0-1 0,-1 0 0,1 0 1,0 0-1,0 0 0,-1 0 1,1 0-1,0 0 0,-1 0 0,1-1 1,0 1-1,0 0 0,-1 0 1,2-1-1,7-3 14,-1 0 0,0 0 0,1-1 0,-2 0 1,1 0-1,10-10 0,41-44-94,-56 57 65,18-21-47,1 0 1,32-24 0,-53 46 41,0 0 0,-1 1 0,1-1 0,0 0 0,0 1 0,0-1 0,0 1 0,0-1 0,0 1 0,0 0 0,-1-1 0,1 1 1,0 0-1,0-1 0,0 1 0,0 0 0,1 0 0,-1 0 0,0 0 0,1 0 0,-1 1-5,0 0 0,0 0-1,0 0 1,0 0 0,0 0 0,0 0 0,0 0 0,-1 0-1,1 0 1,0 0 0,-1 0 0,1 1 0,-1-1 0,0 0-1,1 3 1,3 9-32,-1 1 0,-1-1 1,1 16-1,-2-15 110,1-1 1,0 0-1,8 25 1,-9-36-66,-1 0-1,1 0 1,0 0 0,0 0-1,0-1 1,0 1-1,0 0 1,0-1 0,0 1-1,0-1 1,1 1 0,-1-1-1,1 0 1,-1 0 0,1 1-1,0-1 1,2 1 0,-3-1 10,1-1 0,0 0 1,0 1-1,-1-1 0,1 0 1,0 0-1,0 0 0,0 0 1,-1 0-1,1 0 0,0-1 1,0 1-1,-1 0 0,1-1 1,2-1-1,4-2 39,-1 0 0,1-1 0,-1 0-1,-1 0 1,1 0 0,8-10 0,50-58 83,-44 47-121,144-173 98,-132 157-148,-2 0 0,-3-2 0,28-55 0,-21 17 98,27-93-1,-47 122-88,-2 0 1,5-58-1,-18 109 5,3-27-71,-3 28 76,0 0 0,0-1 0,0 1 0,0 0 0,0 0 0,-1 0 0,1 0-1,0 0 1,0 0 0,-1 0 0,1 0 0,-1 0 0,1 0 0,-1 0 0,1 0 0,-1 0 0,1 0 0,-1 0-1,0 0 1,0 0 0,-1-1 0,1 2 9,1 0 0,-1 0 0,1 0-1,-1 0 1,1-1 0,-1 1 0,1 0-1,-1 0 1,1 0 0,-1 0 0,0 1 0,1-1-1,-1 0 1,1 0 0,-1 0 0,1 0-1,-1 0 1,1 1 0,-1-1 0,1 0 0,-1 1-1,1-1 1,0 0 0,-1 1 0,1-1-1,-1 0 1,0 1 0,-9 14-101,8-12 86,-81 162-230,46-85 287,8-22-65,-57 129 117,75-159-52,2 0 0,1 1-1,1 0 1,-5 55 0,11-59-39,0-1 1,4 33-1,-2-48 55,0-1-1,1 0 1,0 1 0,0-1 0,1 0-1,0 0 1,0-1 0,1 1 0,0 0-1,6 7 1,-9-13-30,0-1-1,0 1 0,0-1 1,1 0-1,-1 0 0,0 1 1,1-1-1,-1 0 0,1 0 1,-1-1-1,1 1 0,0 0 1,-1 0-1,1-1 0,0 1 0,0-1 1,0 1-1,-1-1 0,1 0 1,0 0-1,0 0 0,0 0 1,-1 0-1,1 0 0,0 0 1,0-1-1,0 1 0,-1-1 1,1 1-1,0-1 0,0 0 1,-1 1-1,1-1 0,-1 0 1,2-1-1,5-4-3,0 1-1,0-1 1,-1-1-1,0 0 1,7-9 0,102-120-43,-114 134 30,19-18-229,-21 20 217,1-1 1,-1 1-1,1-1 0,-1 1 0,1 0 1,-1-1-1,1 1 0,-1 0 0,1 0 1,-1-1-1,1 1 0,0 0 0,-1 0 1,1 0-1,-1 0 0,1 0 0,0 0 1,-1 0-1,1 0 0,-1 0 0,1 0 1,0 0-1,-1 0 0,1 0 0,-1 0 1,1 0-1,0 1 0,-1-1 0,1 0 1,-1 0-1,1 1 0,-1-1 1,1 1-1,-1-1 0,1 0 0,-1 1 1,1-1-1,-1 1 0,0-1 0,1 2 1,2 3-5,0 0 1,-1 0 0,0 1-1,0-1 1,-1 1 0,0 0-1,1 8 1,2 46 57,-4-45-34,0-6-4,9 196 114,-9-196-43,1-1 0,1 1 0,0 0 0,3 8 0,-5-16-58,0 0 0,1 0 0,-1 0 0,0 0 1,1-1-1,-1 1 0,1 0 0,-1 0 0,1 0 1,0 0-1,-1-1 0,1 1 0,0 0 0,0 0 1,-1-1-1,1 1 0,0-1 0,0 1 0,1 0 1,-1-1-7,0 0 0,0-1 0,0 1 1,0 0-1,0 0 0,0-1 0,0 1 1,0 0-1,0-1 0,0 1 0,0-1 1,0 0-1,0 1 0,0-1 1,-1 0-1,1 1 0,0-1 0,0 0 1,-1 0-1,1 0 0,0 1 0,-1-1 1,1-2-1,23-34 170,17-39 0,-21 37-339,33-47 1,-51 83 142,0 0 0,0 0 0,0 1 0,1-1 0,-1 1 0,4-3 0,-5 5 7,-1-1 0,1 1 1,-1 0-1,1 0 1,-1-1-1,1 1 0,-1 0 1,1 0-1,-1 0 1,1 0-1,-1 0 1,1 0-1,-1 0 0,1 0 1,-1 0-1,1 0 1,-1 0-1,1 0 0,-1 0 1,1 0-1,-1 1 1,1-1-1,-1 0 1,1 0-1,-1 0 0,1 1 1,-1-1-1,1 0 1,-1 1-1,0-1 0,1 0 1,-1 1-1,0-1 1,1 1-1,-1-1 1,0 1-1,1-1 0,-1 0 1,0 1-1,0-1 1,1 1-1,-1-1 0,0 1 1,0-1-1,0 1 1,0-1-1,0 2 1,2 2-20,-1 1 1,0 0 0,-1-1-1,1 1 1,-1 0 0,0 0-1,0-1 1,0 1 0,-1 0 0,-1 6-1,0 0-13,-4 25 9,-20 65-1,-21 31 272,25-72-162,9-25-50,-70 170 157,79-195-148,-1-1 0,0 0 0,0 0 1,-1-1-1,-1 1 0,1-1 1,-1-1-1,-10 10 0,15-16-20,1 1 0,0-1 0,-1 0 0,0 0 0,1 0 0,-1 0 1,0 0-1,1 0 0,-1-1 0,0 1 0,0-1 0,1 1 0,-1-1 0,0 1 0,0-1 0,0 0 0,0 0 0,0 0 0,-3 0 0,3-1 6,0 0 0,0 0-1,0 0 1,0-1 0,0 1 0,0 0 0,0-1-1,1 1 1,-1-1 0,0 1 0,1-1-1,-1 0 1,1 0 0,0 0 0,0 0 0,0 0-1,0 0 1,-1-3 0,-2-4-4,1 0 0,1 0 0,0 0 0,0 0 0,1 0 0,0-1 0,0 1 0,1-1 0,1 1 0,-1 0 0,2-1 0,-1 1 0,1 0 0,0 0 0,6-14 0,-1 5 13,1-1 0,1 1 0,1 1 0,0 0 0,1 0 0,19-22 0,-19 28-27,0 0-1,0 0 1,1 2-1,1-1 1,22-12-1,-5 6 8,44-17 0,-31 17 6,56-13 0,-76 24-661,0 1 0,0 1 0,1 0 0,27 2 1,-44 1-380,0 1 1,0 0-1,0 0 1,0 0-1,-1 1 1,10 3-1,5 7-5824,-7 0 2475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47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19 909 4992,'-12'11'6079,"16"-13"-4360,11-7-429,146-134 3592,-135 118-4367,4-4-191,-2-2 0,-2-1 0,0-1 0,40-71-1,62-155 572,-111 221-700,-5 11-32,6-9-23,-3-2-1,19-61 0,-32 86-302,-3 12-25,-3 9 17,-23 72 21,-86 212-159,-35 0 576,114-228-209,-133 248 577,88-180-241,45-78 188,27-40-237,11-17 169,16-19-130,190-219-219,-129 158-262,126-96 0,-132 117 56,-47 38-28,63-40 0,-73 58-59,-17 6 128,-1 0-1,0 0 0,0 0 0,1 0 0,-1 0 1,0 0-1,1-1 0,-1 1 0,0 0 0,1 0 0,-1 0 1,0 0-1,1 0 0,-1 0 0,0 0 0,1 0 0,-1 1 1,0-1-1,0 0 0,1 0 0,-1 0 0,0 0 1,1 0-1,-1 0 0,0 1 0,0-1 0,1 0 0,-1 0 1,0 0-1,0 1 0,1-1 0,-1 0 0,0 0 0,0 1 1,0-1-1,0 0 0,1 0 0,-1 1 0,0-1 1,0 0-1,0 1 0,0-1 0,0 0 0,0 1 0,0-1 1,0 0-1,0 1 0,0-1 0,0 0 0,0 1 1,0-1-1,0 0 0,-4 13 8,-2 0 0,1-1-1,-1 0 1,-1 0 0,-8 10 0,-7 14 197,10-13-142,1 0 0,2 1 0,0 0 0,1 1 0,1 0-1,2 0 1,1 1 0,0-1 0,1 37 0,3-59 21,0 0-1,0 0 1,0 0 0,0 1-1,1-1 1,1 6 0,-2-9-75,0 0 0,0 0 0,1 0-1,-1 1 1,0-1 0,0 0 0,0 0 0,0 0 0,0 0 0,0 0 0,0 1 0,1-1 0,-1 0 0,0 0 0,0 0 0,0 0 0,0 0 0,1 0 0,-1 0-1,0 0 1,0 0 0,0 0 0,0 0 0,1 0 0,-1 1 0,0-1 0,0 0 0,0 0 0,1 0 0,-1-1 0,0 1 0,0 0 0,0 0 0,1 0 0,8-8 298,24-35-68,-2-2 1,-2-1-1,25-54 1,-48 89-260,0-1-1,-2 0 1,1 0 0,-1 0-1,-1 0 1,0 0 0,-1-1-1,1-22 1,-3 33 4,0 1 0,0-1 0,0 0 1,1 1-1,-1-1 0,0 0 0,1 1 0,-1-1 0,1 1 0,0-1 0,0 0 0,-1 1 0,1-1 0,0 1 0,0 0 1,0-1-1,0 1 0,1 0 0,0-1 0,1 0 15,0 0 0,-1 0 0,1 1 0,0-1 0,0 1 0,0 0 0,0 0 0,1 0 0,3-1 0,5 1 3,0 0 1,0 0-1,0 1 0,19 3 0,-7 1-31,0 1 0,0 0 0,-1 2-1,0 1 1,29 14 0,-42-16 84,1 0 0,-1 1 0,0 1 0,-1-1 1,0 1-1,0 1 0,0 0 0,-1 0 0,-1 1 0,0 0 1,0 0-1,9 18 0,4 13 55,14 22 427,-33-62-563,0 1 0,0-1 0,0 0 0,1 1-1,-1-1 1,0 0 0,1 0 0,-1 0 0,0 0 0,1 0-1,-1 0 1,1 0 0,0 0 0,-1-1 0,1 1 0,-1 0-1,1-1 1,0 0 0,0 1 0,-1-1 0,1 0 0,0 0-1,2 0 1,3-1-797,-1 0 0,1 0 0,0-1 0,10-3 0,5-2-2804,12 2 189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52.7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342 146 4064,'-4'-35'2384,"4"33"-2023,0 0 1,0 1 0,0-1-1,0 0 1,0 0-1,1 1 1,-1-1-1,0 0 1,1 1 0,0-1-1,1-2 1,1-6 1139,0-1 291,0 1 0,0-1-1,1 1 1,1 1 0,9-17 0,-5 95-741,12 178-396,-11-110-414,2 129-42,-5-84 125,10 52 609,-16-232-865,-1 1 1,1-1 0,-1 0-1,0 1 1,0-1-1,0 1 1,0-1-1,0 0 1,-1 1 0,1-1-1,-1 0 1,0 1-1,-1 3 1,2-6-60,0 0 0,0 1 1,0-1-1,0 0 0,-1 0 1,1 0-1,0 0 0,0 0 1,0 0-1,0 0 0,0 0 1,0 0-1,0 0 0,-1 0 0,1 0 1,0 0-1,0 1 0,0-1 1,0 0-1,0 0 0,0 0 1,-1 0-1,1 0 0,0 0 1,0 0-1,0 0 0,0-1 0,0 1 1,-1 0-1,1 0 0,0 0 1,0 0-1,0 0 0,0 0 1,0 0-1,0 0 0,0 0 1,-1 0-1,-6-7 188,-6-11-60,11 15-93,-17-22-25,-77-94 195,80 101-183,-2 1 0,1 1 1,-2 0-1,-24-15 0,28 21-64,0 1-1,-1 0 1,0 2-1,0-1 1,-1 2-1,-24-6 1,-3 0-372,30 4-2443,13 8 2702,1 0 0,0 0 0,0 0 0,0-1 0,0 1 0,0 0 0,0 0 0,0-1 0,0 1 0,0 0 0,0 0 0,0-1 0,0 1 0,0 0 0,0 0 0,0-1 0,0 1 0,0 0 0,0 0 0,1-1 0,-1 1 0,0 0 0,0 0 0,0-1 0,0 1 0,0 0 0,1 0 0,-1 0 0,0-1 0,0 1 0,0 0 0,1 0 0,-1 0 0,0 0 0,0 0 0,0 0 0,1-1 0,9-6-2546,9-3-1489,10 1 1413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53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78 113 5216,'-10'-5'988,"-1"0"1,-15-12-1,22 14 447,0-1 1,1 1-1,-1-1 1,1 1-1,0-1 0,-5-6 1,8 10-1371,0-1 1,0 1-1,0 0 1,0 0-1,0 0 0,0 0 1,-1 0-1,1 0 1,0 0-1,0-1 1,0 1-1,0 0 0,0 0 1,0 0-1,0 0 1,0-1-1,0 1 1,0 0-1,0 0 1,0 0-1,0 0 0,0 0 1,0-1-1,0 1 1,0 0-1,0 0 1,0 0-1,0 0 1,0-1-1,0 1 0,0 0 1,0 0-1,0 0 1,0 0-1,0 0 1,0-1-1,0 1 0,1 0 1,-1 0-1,0 0 1,0 0-1,0 0 1,0 0-1,0 0 1,0-1-1,1 1 0,-1 0 1,0 0-1,0 0 1,0 0-1,0 0 1,0 0-1,1 0 1,-1 0-1,0 0 0,0 0 1,0 0-1,1 0 1,12 1 537,-5 0-161,38 2 435,84-5 0,44-17-142,-104 10-418,168-12-19,-219 21-304,10-2-34,41 4 1,-70-2 25,1 0-142,0 0 1,0 0-1,0 1 1,0-1-1,0 0 1,0 0-1,0 0 0,0 1 1,0-1-1,0 1 1,0-1-1,0 1 1,0-1-1,-1 1 0,1-1 1,0 1-1,0-1 1,-1 1-1,2 1 1,6 9-1691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54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13 5728,'-18'-12'3285,"18"12"-3122,-1 0 0,1 0 0,0 0 0,0 0 0,0 0 0,-1 0 0,1 0 0,0 0 0,0 0 0,0 0 0,-1-1 0,1 1 0,0 0 0,0 0 0,-1 1 0,-2 1 3096,3-2-3096,-1 0 0,1 0 0,0 1 0,0-1 0,0 0 0,0 1 0,-5 16 3679,5-11-3321,-1 0 0,1 0 0,0 1 1,2 10-1,0-10-364,-1-1 1,1 1-1,1-1 1,-1 0-1,1 0 1,0 0-1,1 0 1,0-1-1,-1 1 1,9 8-1,-4-7 29,0 1 0,1-1 0,0 0 0,0-1 0,18 9 0,4-1 83,0-2 0,1-1 0,37 7 0,-64-16-247,143 32 311,144 43 182,-224-58-318,-59-15-160,-13 5-20,2-7-20,0 0-1,0 0 1,0 0 0,0 0 0,0 0-1,0-1 1,-1 1 0,1-1 0,0 0-1,-4 2 1,-28 7-87,24-7 98,-141 28 161,78-18-183,6-1-2,0 4 0,0 3 0,-75 32 0,121-40 91,-4 3-1237,8-10-4236,17-4 5197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54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45 333 7712,'-37'-10'2506,"37"10"-2451,0 0-1,-1 0 1,1 0-1,0 0 0,0 0 1,-1 0-1,1 0 1,0 0-1,0 0 1,-1 0-1,1 0 0,0 0 1,0 0-1,-1 0 1,1 0-1,0 0 0,0 0 1,-1 0-1,1-1 1,0 1-1,0 0 1,0 0-1,-1 0 0,1 0 1,0-1-1,0 1 1,0 0-1,0 0 0,-1 0 1,1-1-1,0 1 1,0 0-1,0 0 1,0-1-1,0 1 0,0 0 1,0 0-1,0-1 1,0 1-1,0 0 0,0-1 1,4-2 1867,48-19 3730,25-15-2818,-17 8-1747,4 1-257,86-23-1,-95 33-626,217-53 337,-146 40-718,-124 30 139,90-19-522,-45 15-3765,-36 5 535,-1 0 1,15 2-1,-2 4-1110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56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56 3488,'-1'-2'312,"0"0"0,1 0 0,-1 0 0,0 0 1,1-1-1,0 1 0,0 0 0,-1 0 0,1 0 0,1 0 1,-1 0-1,0 0 0,0 0 0,1 0 0,-1-1 0,2-1 0,-1-13 10851,-9 104-7931,2-8-2133,2-37-694,3 59 0,2 16 33,-2-65-3719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3:03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17 4992,'-12'-2'793,"10"1"-616,0 1 0,0 0 0,0-1 1,0 0-1,0 1 0,0-1 0,0 0 1,0 0-1,-3-2 0,4 2 447,1 1-619,0 0-1,0 0 1,0-1-1,0 1 1,0 0 0,1 0-1,-1-1 1,0 1-1,0 0 1,0 0-1,0 0 1,1-1 0,-1 1-1,0 0 1,0 0-1,0 0 1,1-1-1,-1 1 1,0 0 0,0 0-1,1 0 1,-1 0-1,0 0 1,0 0-1,1 0 1,-1 0 0,0-1-1,7 2 67,0 1 0,0-1 0,-1 1 0,1 0 0,-1 0 0,1 1 0,-1 0 0,0 0 0,6 4 1,4 2-20,90 54 284,51 25 224,154 30-151,-103-45-392,22 23-17,-52-4 68,-125-64-45,172 87 75,96 51 77,-10 22 171,-141-63-184,185 177 1,-210-172-2062,-90-77 785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56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12 126 9056,'-11'-9'7387,"17"9"-5244,45-9 2596,11-2-3297,267-39 1031,-103 21-2162,-145 12-652,-81 17 333,9-1-1296,-9 2 1220,0-1 0,0 0-1,0 0 1,0 0 0,0 0 0,0 1-1,0-1 1,0 0 0,0 0-1,0 0 1,0 0 0,0 1 0,0-1-1,0 0 1,0 0 0,0 0 0,0 0-1,0 1 1,0-1 0,0 0-1,0 0 1,0 0 0,0 0 0,0 0-1,0 1 1,-1-1 0,1 0 0,0 0-1,0 0 1,0 0 0,0 0-1,0 0 1,0 1 0,-1-1 0,1 0-1,0 0 1,0 0 0,0 0 0,0 0-1,-5 8-1835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57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12 131 7968,'0'0'195,"-1"0"0,0 0 0,1 0 0,-1 0 0,1-1 0,-1 1 0,0 0 0,1-1 0,-1 1 0,1 0 0,-1-1 0,0 1 0,1-1 0,-1 1 0,1-1 0,0 1 0,-1-1 0,1 1 0,-1-1 0,1 1 0,-1-2 0,2 1 205,-1 1-1,1-1 1,-1 0-1,1 1 1,0-1-1,-1 0 0,1 1 1,0-1-1,-1 1 1,1-1-1,0 1 1,0 0-1,1-1 0,9-5 668,24-18 1662,-7 5-1077,44-21 0,-63 35-1535,0 2 0,0-1 0,1 1 0,-1 1 1,1-1-1,-1 2 0,1-1 0,0 1 1,16 1-1,-24 0-101,0 0 0,0 0 0,0 1 1,0-1-1,0 1 0,1-1 0,-1 1 1,0 0-1,0 0 0,0 0 0,0 0 0,-1 0 1,1 0-1,0 0 0,0 1 0,-1-1 0,1 1 1,2 2-1,-3-2-14,0 1 0,1-1 0,-1 0 0,0 1 0,-1-1 0,1 1 0,0-1 0,-1 1 1,1-1-1,-1 1 0,0 0 0,0-1 0,0 1 0,0-1 0,-1 5 0,0 0-24,-1-1 0,0 1 0,0 0-1,0-1 1,-1 0 0,-6 12 0,-27 35 81,13-22 0,-108 154 138,127-180-115,0 1-1,1 0 0,-1 0 1,1 0-1,1 0 0,-1 0 1,-2 12-1,5-17-49,0 0 0,0-1 0,0 1 0,0-1-1,0 1 1,0 0 0,0-1 0,0 1 0,0-1 0,0 1 0,0 0 0,1-1 0,-1 1 0,0-1 0,0 1 0,1-1-1,-1 1 1,0 0 0,1-1 0,-1 1 0,0-1 0,1 0 0,-1 1 0,1-1 0,-1 1 0,1-1 0,-1 0 0,1 1 0,-1-1-1,1 0 1,-1 1 0,1-1 0,0 0 0,-1 0 0,1 0 0,-1 0 0,2 1 0,2-1 51,0 1 1,0-1-1,0 0 1,7-1-1,-6 0-7,27-2 162,0-3 0,37-10 0,-15 3-178,-30 8-110,7-2-688,53-18 0,-60 16-3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57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1043 2912,'-18'10'1366,"18"-10"-1261,0 1 0,-1-1 0,1 0-1,-1 1 1,1-1 0,0 0 0,-1 1-1,1-1 1,0 1 0,-1-1-1,1 0 1,0 1 0,0-1 0,-1 1-1,1-1 1,0 1 0,0-1 0,0 1-1,0-1 1,0 1 0,0-1 0,0 1-1,-1-1 1,2 1 0,-1-1-1,0 1 1,0-1 0,0 1 0,0-1-1,0 2 1,4 6 3283,-3-7-3209,-1 0 1,0-1-1,0 1 1,1 0-1,-1 0 1,0-1-1,1 1 1,-1 0-1,1-1 1,-1 1-1,1-1 1,-1 1-1,1-1 1,-1 1-1,1-1 1,-1 1-1,1-1 1,0 1 0,-1-1-1,1 0 1,0 1-1,-1-1 1,1 0-1,0 1 1,0-1-1,-1 0 1,1 0-1,0 0 1,0 0-1,0 0 1,-1 0-1,2 0 1,9 0 353,-1-1 0,0-1 1,0 0-1,0 0 0,-1 0 0,1-2 1,12-4-1,6-5-45,27-19 0,-21 10-299,-2-1-1,-1-2 0,-1-1 0,46-52 0,95-136-14,-154 191-195,25-36-83,68-124 0,-48 42-33,-55 120 64,0-1 0,-1 0 0,-2 1 0,4-40 0,-7 57 33,-1 1 0,0-1 0,0 0 0,0 0 0,0 0-1,-1 0 1,1 1 0,-1-1 0,0 0 0,0 0 0,-1 1-1,1-1 1,-1 1 0,1-1 0,-1 1 0,-4-6 0,4 7 29,1 1 1,0 0-1,0 0 1,0 0-1,0 0 1,-1 0-1,1 0 1,-1 0-1,1 1 1,0-1-1,-1 0 1,1 1-1,-1-1 1,1 1-1,-1 0 1,0-1-1,1 1 1,-1 0 0,1 0-1,-1 0 1,0 0-1,1 0 1,-1 0-1,1 1 1,-1-1-1,0 0 1,1 1-1,-1-1 1,-1 2-1,-2 1 19,-1-1 0,1 2 0,0-1 0,0 1 0,0-1 0,1 1 0,-7 7 0,-1 3 103,1 0-1,0 1 1,-16 32-1,-22 56 776,29-51-241,2 1 0,2 1-1,-16 93 1,27-110-491,2 0 1,1 1-1,2-1 0,2 0 0,1 1 0,12 53 1,-12-80-102,0 0 1,0-1-1,1 1 1,1-1-1,8 15 1,-9-19-244,-1-1 0,1-1 0,0 1 0,8 7 0,-8-9-360,-1-1 1,0 1-1,1-1 1,0 0 0,-1 0-1,1 0 1,7 2 0,25 4-2449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0:58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31 3392,'0'0'1088,"0"-3"-651,0 2-470,0 1 172,0-1 0,0 0 1,0 0-1,0 0 0,0 0 1,0 1-1,0-1 0,0 0 0,0 0 1,0 0-1,1 1 0,-1-1 1,0 0-1,1 0 0,-1 1 1,0-1-1,1 0 0,-1 1 1,1-1-1,-1 0 0,1 1 1,0-1-1,-1 1 0,1-1 0,0 1 1,0-1-1,0 0 29,0 0 1,-1 1-1,1-1 1,0 1-1,-1-1 0,1 1 1,0-1-1,0 1 1,-1-1-1,1 1 0,0 0 1,0-1-1,0 1 0,-1 0 1,1 0-1,0 0 1,0-1-1,0 1 0,0 0 1,0 0-1,0 0 1,1 1-1,-1 0 98,1 0-1,0 0 1,-1 0-1,1 1 1,-1-1 0,0 0-1,1 1 1,-1 0 0,1 1-1,-1-2-143,1 2 55,-1-1 1,1 1 0,-1 0 0,0 0 0,0 0 0,0 0 0,0 0 0,0 0 0,-1 0-1,1 4 1,0 38 769,0-19-581,9 144 130,-6-132-422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19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510 605 2656,'5'-1'316,"12"-4"2016,-16 5-2041,-1 0 0,1-1-1,-1 1 1,1 0 0,-1 0-1,1-1 1,-1 1-1,1 0 1,-1 0 0,1-1-1,-1 1 1,0-1 0,1 1-1,-1 0 1,0-1 0,1 1-1,-1-1 1,0 1-1,1-1 1,-1 1 0,0-1-1,0 1 1,0-1 0,1 0-1,-2 1-36,0-1-1,0 0 1,0 1 0,0-1-1,-1 1 1,1 0-1,0-1 1,0 1 0,0 0-1,0 0 1,0 0 0,0 0-1,-1-1 1,1 2-1,0-1 1,-2 0 0,2 0-97,-37 2 672,0 1 0,1 2 0,-1 1 0,-47 16-1,64-16-631,1 1-1,0 1 0,0 1 0,0 1 1,2 0-1,-1 2 0,1 0 0,-17 16 0,26-20-130,1 0-1,0 0 1,0 1 0,1 0-1,1 0 1,-1 1-1,1-1 1,1 2-1,0-1 1,1 0-1,-1 1 1,2 0-1,0 0 1,0 0-1,1 1 1,-1 19-1,2-24-58,2 1 0,-1 0 0,1-1 0,0 1 0,0 0 1,1-1-1,0 1 0,4 6 0,-5-11-3,-1-1 1,2 0 0,-1 0 0,0 0 0,0 0 0,1 0 0,-1 0-1,1 0 1,-1 0 0,1-1 0,0 1 0,0-1 0,0 1 0,0-1-1,0 0 1,0 1 0,0-1 0,0 0 0,0 0 0,0-1 0,1 1-1,-1 0 1,0-1 0,1 1 0,-1-1 0,1 0 0,-1 0 0,0 0-1,1 0 1,-1 0 0,3-1 0,2-1-6,0 0-1,-1 0 1,1-1-1,-1 0 1,1 0-1,-1-1 1,0 1 0,6-7-1,46-39-326,-56 47 301,21-21-245,-2-1 0,0-2 0,30-47 0,-37 49 393,0-1-1,-1 0 1,-1 0 0,-2-1-1,0-1 1,-2 0 0,9-51-1,-19 61 369,2 17-477,0-1 0,0 1-1,0 0 1,0 0 0,0-1 0,0 1 0,-1 0-1,1 0 1,0 0 0,0-1 0,0 1-1,0 0 1,0 0 0,0 0 0,0 0 0,0-1-1,0 1 1,0 0 0,-1 0 0,1 0-1,0 0 1,0-1 0,0 1 0,0 0 0,-1 0-1,1 0 1,0 0 0,0 0 0,0 0-1,0 0 1,-1 0 0,1-1 0,0 1 0,0 0-1,0 0 1,-1 0 0,1 0 0,0 0-1,0 0 1,-1 0 0,1 0 0,0 0-1,0 0 1,0 0 0,-1 1 0,1-1 0,0 0-1,0 0 1,0 0 0,0 0 0,-1 0-1,1 0 1,0 0 0,0 0 0,0 1 0,0-1-1,-1 0 1,1 0 0,0 0 0,0 0-1,0 0 1,0 1 0,0-1 0,0 0 0,-1 0-1,1 0 1,0 1 0,0-1 0,-4 8 220,0 1 0,0 0 0,0 0 0,1 0 0,1 0 0,0 0 0,0 0 0,0 1 0,1-1 0,1 0-1,0 1 1,0-1 0,1 1 0,0-1 0,0 0 0,1 1 0,3 8 0,-5-18-231,4 12 97,0-1 0,0 1 0,1-1 0,7 11 0,-10-19-91,-1-1 0,1 0-1,0 1 1,0-1 0,0 0-1,0 0 1,0 0 0,0 0-1,0-1 1,0 1 0,1-1-1,-1 1 1,1-1 0,-1 0-1,1 0 1,0 0 0,-1 0-1,1 0 1,0-1-1,0 1 1,-1-1 0,1 0-1,5 0 1,0 0-50,-1-2 0,1 1 0,-1-1 0,1 0 0,-1-1 0,0 1 0,0-2 0,0 1 0,10-7 0,2-3-29,31-29 1,-36 29 137,1 0 1,0 2 0,0 0-1,17-9 1,-31 20-51,-1-1 0,0 1 0,1 0-1,-1 0 1,0-1 0,1 1 0,-1 0 0,1 0 0,-1 0 0,0 0-1,1 0 1,-1 0 0,1-1 0,-1 1 0,1 0 0,-1 0-1,0 0 1,1 1 0,-1-1 0,1 0 0,-1 0 0,1 0-1,-1 0 1,0 0 0,1 0 0,-1 1 0,1-1 0,-1 0 0,0 0-1,1 0 1,-1 1 0,0-1 0,1 0 0,0 1 0,-1 1 39,1-1 0,-1 0 0,1 1 1,-1-1-1,0 1 0,1-1 1,-1 1-1,0 0 0,0-1 0,0 3 1,-2 14 72,0 1 1,-2-1 0,0 0 0,-1 0-1,-10 25 1,12-35-96,3-7-37,-1-1 0,1 1 0,0 0 0,0-1 0,0 1-1,-1-1 1,1 1 0,0-1 0,0 1 0,0 0 0,0-1 0,0 1 0,0-1 0,0 1 0,0 0-1,1 0 1,-1-1-10,0 0 0,0 1 0,1-1 0,-1 0 0,0 0 0,0 0 0,0 0 0,1 0 0,-1 0 0,0 0 0,0 0 0,0 1 0,1-1 0,-1 0 0,0 0 0,0 0 0,1 0 0,-1 0 0,0 0 0,0 0 0,1-1 0,-1 1 0,0 0 0,0 0 0,0 0 0,1 0 0,-1 0 0,0 0 0,22-14-635,1-2 580,1 1 1,1 1-1,0 1 1,1 2 0,50-17-1,-71 27 111,0-1 0,0 1 0,0 0-1,0 0 1,0 1 0,0-1 0,0 1 0,0 0 0,0 0-1,1 1 1,-1 0 0,5 1 0,-7-1-4,0 0-1,-1 1 1,1-1-1,-1 0 1,1 1-1,-1-1 1,0 1-1,0 0 1,0 0 0,0 0-1,0 0 1,0 0-1,0 0 1,-1 1-1,1-1 1,-1 1 0,1-1-1,-1 1 1,0-1-1,0 1 1,0 0-1,0 4 1,1-1 4,-1-1-1,1 1 0,0-1 1,0 0-1,0 1 1,1-1-1,4 6 1,-5-8-56,0-1 1,0 0 0,0 1-1,0-1 1,1 0-1,-1 0 1,1 0 0,0-1-1,-1 1 1,1-1-1,0 1 1,0-1 0,0 0-1,0 0 1,3 1-1,2-1-52,-1 0 1,1-1-1,0 0 0,-1 0 0,1 0 0,0-1 0,-1 0 0,1-1 0,7-2 1,10-4-141,29-14 1,-44 18 181,140-76-73,-99 50-297,-41 23 311,-10 7 83,0 0 0,0 0 0,1 0 0,-1 0 0,0 0 0,0 0 0,0-1 1,0 1-1,0 0 0,0 0 0,0 0 0,0 0 0,0 0 0,0 0 0,0 0 0,0 0 0,0 0 1,0 0-1,0 0 0,0-1 0,0 1 0,0 0 0,0 0 0,0 0 0,0 0 0,0 0 0,0 0 1,0 0-1,0 0 0,0 0 0,0-1 0,0 1 0,0 0 0,0 0 0,0 0 0,0 0 0,0 0 1,0 0-1,0 0 0,0 0 0,0 0 0,0 0 0,0 0 0,0 0 0,0-1 0,-1 1 0,1 0 1,0 0-1,0 0 0,-1 0 5,-1 0-1,1 0 1,0 1 0,-1-1 0,1 0 0,0 0 0,-1 1 0,1-1-1,0 1 1,0-1 0,-1 1 0,1 0 0,-2 1 0,-15 10 34,0 0 0,-21 20 1,31-25-3,1 1 0,0 0 1,0 0-1,1 1 0,0 0 0,-10 19 0,10-15 46,1 0 0,1 1-1,-6 24 1,9-32-44,0 0 1,0 1-1,1-1 0,-1 1 0,2-1 1,-1 1-1,1-1 0,0 0 1,0 1-1,3 9 0,-3-15-51,-1 1 0,1-1-1,-1 0 1,1 0 0,-1 1 0,1-1-1,0 0 1,0 0 0,0 0 0,0 0-1,0 0 1,0 0 0,0 0 0,0 0-1,0-1 1,0 1 0,0 0 0,0 0-1,1-1 1,-1 1 0,0-1 0,0 1-1,1-1 1,-1 0 0,0 0 0,1 1-1,-1-1 1,1 0 0,-1 0 0,2 0-1,1-1-28,0 0-1,0 0 1,0 0-1,-1-1 1,1 1-1,-1-1 1,1 0-1,-1 0 1,6-4-1,25-24-105,-1 0 0,54-66-1,-72 78 84,5-7-11,0-1 0,-2-1 1,28-56-1,3-20-69,40-121 0,-25 6 51,-60 200 149,0 4-26,-2 10 27,-1 0 1,0-1-1,0 1 0,0 0 1,0-1-1,-1 1 1,0 0-1,0-1 0,0 1 1,-1-5-1,1 9-48,0-1 0,0 1 0,0 0 0,0 0 0,0-1 0,0 1 0,0 0 0,0 0 0,0-1 0,0 1 0,0 0 0,0 0 0,-1-1 0,1 1 0,0 0 0,0 0 0,0-1 0,0 1 0,0 0 0,-1 0 0,1 0 0,0-1 0,0 1 0,0 0 0,-1 0 0,1 0 0,0 0 0,0-1 0,-1 1 0,1 0 0,0 0 0,0 0 0,-1 0 0,1 0 0,0 0 0,0 0 0,-1 0 0,1 0 0,0 0 0,-1 0 0,1 0 0,0 0 0,0 0 0,-1 0 0,1 0 0,0 0 0,0 0 0,-1 0 0,1 1 0,0-1 0,0 0 0,-1 0 0,1 0 0,-12 12 255,11-10-230,-5 6 77,1 0 0,-1 1 0,2 0 0,-1 0 0,1 1 0,0-1 0,-2 13 0,2-10-2,-11 37 2,1 0-1,3 1 0,2 1 0,2 0 0,0 99 1,8-132-433,1 0 1,1 0-1,1 0 1,9 30 0,10 9-3692,3-1-4746,-9-20 3992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19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13 897 5056,'-1'1'122,"0"-1"-1,1 0 1,-1 1 0,0-1 0,1 1 0,-1-1-1,0 1 1,1-1 0,-1 1 0,0-1 0,1 1-1,-1 0 1,1-1 0,-1 1 0,1 0 0,0-1-1,-1 1 1,1 0 0,0 0 0,-1-1-1,1 1 1,0 0 0,0 0 0,-1 1 0,2 0 409,-1 0 0,0 0 0,1 0 1,-1 0-1,1 0 0,0 0 0,-1 0 0,1 0 1,2 3-1,-2-4-354,0 0 0,-1 0 0,1 0 1,0 0-1,0 0 0,0 0 0,0-1 0,0 1 0,0 0 1,0-1-1,0 1 0,0 0 0,0-1 0,1 1 1,-1-1-1,0 0 0,0 1 0,0-1 0,1 0 0,-1 0 1,0 0-1,0 0 0,1 0 0,-1 0 0,0 0 0,0 0 1,1 0-1,-1 0 0,0-1 0,2 0 0,5-1 138,-1-1 0,0 0 0,0-1 0,7-4-1,70-48 866,-25 14-834,-25 20-240,-1 1 21,-1-1-1,57-51 0,-61 42-49,-2-1 0,-1-2-1,-2 0 1,30-60 0,-16 23 90,-4-1 0,25-80 0,-57 147-157,19-67 253,-18 64-194,-1 0-1,0 0 1,-1 0-1,1 0 1,-2 0-1,1 0 1,-2-8 0,1 15-55,1-1 0,0 1 0,0-1 0,-1 1 0,1 0 0,-1 0 0,0-1 1,1 1-1,-1 0 0,0 0 0,0 0 0,1 0 0,-3-2 0,3 3 2,-1-1-1,1 1 1,-1 0-1,0-1 1,1 1-1,-1 0 0,0-1 1,1 1-1,-1 0 1,0 0-1,1 0 1,-1 0-1,0 0 1,1 0-1,-1 0 1,0 0-1,1 0 0,-1 0 1,-1 0-1,0 1 57,0 0-1,-1 0 1,1 0-1,0 0 0,0 1 1,0-1-1,0 1 0,0-1 1,0 1-1,0 0 0,0 0 1,-2 3-1,-3 5 214,1 0 0,1 0 0,-1 0 0,-5 19 0,5-14-8,-57 181 1662,54-162-1729,-2 4 14,2 1 1,2 0 0,1 0-1,3 0 1,0 0-1,3 1 1,1-1-1,9 54 1,-2-50-94,2 0-1,1-1 1,17 42 0,-25-78-253,0 0 0,0 0 0,0-1 0,0 1 0,1-1 1,0 0-1,0 0 0,7 6 0,-10-10-33,0 0-1,1 0 1,-1 0-1,0 0 1,0-1-1,1 1 1,-1-1-1,0 1 1,1-1-1,-1 1 1,1-1-1,-1 0 1,1 1-1,-1-1 1,1 0-1,2 0 1,-3-1-156,1 1 0,0-1 0,0 0-1,-1 1 1,1-1 0,0 0 0,-1 0 0,1 0 0,-1 0 0,1-1-1,-1 1 1,1 0 0,-1 0 0,0-1 0,0 1 0,2-3 0,12-21-5119,-12 18 2974,1 0 0,1 0 0,5-7 1,7-3-2057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21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53 4992,'-21'-8'11562,"24"6"-10897,1 1 0,0 0 0,0 0 0,0 0 0,0 1-1,0-1 1,-1 1 0,7 0 0,8-1 194,96-11 939,135-11-914,-216 22-868,59 4 0,-75-2-2822,-16-1 2649,-1 0 0,0 0 0,1 0 0,-1 0 0,0 0 0,1 0 0,-1 0 0,1 0 0,-1 0 0,0 0 0,1 0 0,-1 0 0,1-1 0,-1 1 0,0 0 0,1 0 0,-1 0 0,0 0 0,1-1 0,-1 1 0,0 0 0,0 0 0,1-1 0,-1 1 0,0 0 0,1-1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21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9056,'0'0'124,"0"0"0,0 0 1,0 1-1,0-1 0,0 0 1,0 0-1,0 1 0,0-1 1,0 0-1,0 0 0,1 1 1,-1-1-1,0 0 0,0 0 1,0 0-1,0 0 0,1 1 1,-1-1-1,0 0 0,0 0 1,0 0-1,1 0 0,-1 0 0,0 1 1,0-1-1,1 0 0,-1 0 1,0 0-1,0 0 0,1 0 1,-1 0-1,0 0 0,0 0 1,1 0-1,-1 0 0,15-1 523,1 0 2284,71 8 3176,-2-5-3860,65 5-1775,-36 0-902,-65-7-4857,-36 0 3276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23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30 314 5728,'-18'-10'1840,"6"8"1415,15 2-2222,24 4 4538,1 1-3953,-12-4-1122,-1-1 0,0-1 0,1-1 0,-1 0 0,21-5 0,-27 4-399,1 0-1,-1 0 1,-1-1-1,1 0 1,0 0-1,-1-1 0,0 0 1,0-1-1,-1 1 1,9-9-1,-7 4-14,-1 0 0,1-1 0,-2 1 0,0-2 0,0 1-1,10-25 1,-14 28-38,0-1-1,0 0 1,-1 0-1,0-1 0,-1 1 1,0 0-1,0-1 0,-1 1 1,0 0-1,-3-16 1,3 24-60,0-1 0,0 0 0,-1 1 0,1-1 0,-1 1 0,1-1 0,-1 1 1,0-1-1,0 1 0,1 0 0,-1-1 0,0 1 0,0 0 0,-2-2 1,2 2 13,0 1 0,1-1 0,-1 1 1,0 0-1,0-1 0,0 1 1,1 0-1,-1-1 0,0 1 0,0 0 1,0 0-1,0 0 0,0 0 1,0 0-1,0 0 0,1 0 0,-1 0 1,0 0-1,-1 1 0,-4 1 61,0 1-1,1-1 1,0 1-1,-1 1 1,1-1-1,-5 5 1,8-7-36,-110 91 1169,98-79-1002,2 0 0,0 0 0,1 1 0,0 1 0,1 0 0,-10 20 0,18-31-164,0 0-1,0 0 0,1 1 1,0-1-1,-1 0 0,2 1 1,-1-1-1,0 1 1,1 0-1,0-1 0,0 1 1,1-1-1,-1 1 0,1-1 1,2 8-1,-1-6 16,0 0-1,1-1 1,0 1-1,0 0 0,0-1 1,1 0-1,0 0 1,0 0-1,0 0 1,7 5-1,-4-3-10,1-2 0,-1 1-1,1-1 1,0 0 0,1-1-1,-1 1 1,1-2 0,0 1-1,0-1 1,0-1 0,0 0-1,1 0 1,-1 0-1,19-1 1,-20-2-47,1 0 0,0-1 0,-1 0 0,1-1-1,-1 1 1,1-2 0,14-7 0,52-39-18,-46 30-22,-7 4 46,-1-1 0,0-1 1,-1-1-1,19-24 0,-21 24 574,-13 15 116,-10 15-161,-2-2-392,1 0-1,0 0 0,1 1 1,0 0-1,0 0 0,1 1 1,0-1-1,1 1 0,-3 17 1,5-20-99,-1 17 139,2-25-171,0 0-1,0 1 1,0-1-1,0 0 0,0 1 1,-1-1-1,1 0 1,0 1-1,0-1 0,1 0 1,-1 1-1,0-1 1,0 0-1,0 1 1,0-1-1,0 0 0,0 0 1,0 1-1,0-1 1,1 0-1,-1 1 1,0-1-1,0 0 0,0 0 1,1 1-1,-1-1 1,0 0-1,0 0 1,1 0-1,-1 1 0,0-1 1,0 0-1,1 0 1,-1 0-1,0 0 0,0 0 1,1 0-1,-1 1 1,0-1-1,1 0 1,-1 0-1,0 0 0,1 0 1,-1 0-1,0 0 1,1 0-1,-1 0 1,0 0-1,1-1 0,15-5-347,-1-2 0,0 0 0,0-1 0,-1 0 0,21-18 0,60-63-302,-84 77 660,0 0 1,-1-1-1,9-15 0,13-12 902,-32 41-899,0 0 1,0 0-1,0 0 0,1 0 1,-1 0-1,0 0 0,0 0 1,0 0-1,1-1 0,-1 1 1,0 0-1,0 0 0,1 0 1,-1 0-1,0 0 0,0 0 1,0 0-1,1 0 0,-1 0 1,0 0-1,0 0 0,1 1 1,-1-1-1,0 0 0,0 0 0,0 0 1,1 0-1,-1 0 0,0 0 1,0 0-1,0 0 0,0 1 1,1-1-1,-1 0 0,0 0 1,0 1-1,9 6 214,-7-5-181,11 11 380,4 3-103,-1-2 0,2 1 0,33 20 0,-45-32-306,0 0 0,0-1 0,-1 1 0,2-1 0,-1 0 0,0-1 0,11 2 0,-13-3-16,0 0 1,1 0-1,-1-1 1,0 1-1,0-1 1,0 0-1,0 0 1,0 0 0,0-1-1,0 1 1,0-1-1,6-4 1,-6 3-25,0 0-1,0 0 1,0-1 0,-1 0 0,0 1 0,1-1-1,-2 0 1,1 0 0,0-1 0,-1 1 0,0-1 0,0 1-1,3-9 1,-1-2-73,0 0-1,2-30 1,-5 44 106,-1 0-1,0-1 1,0 1 0,0 0-1,0-1 1,0 1 0,0 0-1,0-1 1,0 1 0,0 0-1,-1-1 1,1 1 0,-1 0-1,1 0 1,-1-1 0,1 1-1,-2-2 1,1 3 6,0-1 0,1 1 0,-1 0-1,0 0 1,0-1 0,1 1 0,-1 0 0,0 0 0,0 0 0,0 0 0,1 0 0,-1 0 0,0 0-1,0 0 1,0 0 0,1 1 0,-1-1 0,0 0 0,0 0 0,1 1 0,-1-1 0,0 0 0,0 1-1,1-1 1,-1 1 0,0-1 0,1 1 0,-2 0 0,-3 3 24,-1 1 0,1 0 0,0-1-1,0 2 1,1-1 0,-1 0 0,-3 7 0,-3 6 148,-9 21 0,16-30-87,1 0-1,-1 0 0,1 1 0,1-1 1,0 1-1,0 0 0,1-1 0,0 13 1,1-18-88,0 0 0,0 0 1,1 0-1,-1-1 0,1 1 1,0 0-1,0 0 1,0-1-1,0 1 0,0-1 1,1 1-1,0-1 0,0 0 1,0 1-1,0-1 1,0 0-1,1 0 0,-1-1 1,1 1-1,0 0 1,0-1-1,0 0 0,0 1 1,5 1-1,-3-2-8,-1-1 1,1 1-1,0-1 0,0-1 1,-1 1-1,1-1 1,0 0-1,0 0 0,0 0 1,7-2-1,7-1 27,22-7 1,31-9-29,157-49 2,-140 40-60,-89 28 59,1 0 0,-1-1 0,0 1 0,0 0 0,0 0 0,1 0 0,-1 0 0,0 0 0,0 0 0,0 0 0,1 0 0,-1 0 0,0 1 0,0-1 0,0 0 0,1 0 0,-1 0 0,0 0 0,0 0 0,0 0 0,0 0 0,1 0 0,-1 0 0,0 1 0,0-1 0,0 0 0,0 0 0,0 0 0,1 0 0,-1 0 0,0 1 0,0-1 0,0 0 0,0 0 0,0 0 0,0 1 0,0-1 0,0 0 0,0 0 0,0 0 0,0 1 0,0-1 0,0 0 0,0 0 0,0 0 0,0 1 0,0-1 0,-2 10 0,1-6 0,-1 0 0,0 0 0,0 0 0,-1-1 0,1 1 0,-1-1 0,-5 7 0,-26 19 0,25-21 0,-44 43 0,53-48 0,7-3 0,10-2 0,-13 1 0,14-2-1,0-1-1,1-1 1,-2 0-1,35-16 1,64-45 99,-112 64-86,27-15-36,-29 16 18,0 0 0,0 0 1,1 0-1,-1 1 1,0-1-1,0 1 0,0 0 1,0-1-1,1 1 1,-1 0-1,0 0 0,0 1 1,4 0-1,-5 0 6,0 0 0,0 0 0,1 0 0,-1 0 0,0 0 0,0 0 0,0 1 0,-1-1 0,1 1 0,0-1 0,0 0 0,-1 1 0,1-1 0,-1 1 0,1 0 0,-1-1 0,1 3 0,3 9 0,1-1-12,0 2 22,2 1 0,0-1 0,11 16 1,-15-26-11,0 0 1,0 0-1,0 0 1,1 0 0,0-1-1,0 0 1,0 0-1,0 0 1,1 0-1,-1 0 1,1-1 0,-1 0-1,1 0 1,5 1-1,1 0-259,0-1 1,1 0-1,-1-1 0,1 0 0,-1-1 0,1-1 0,18-2 0,-7-1-2865,0-1-1,36-14 0,-55 18 2470,0-1 0,-1 1-1,1-1 1,0 0-1,-1 0 1,0-1 0,1 1-1,-1 0 1,0-1-1,0 0 1,0 0 0,-1 0-1,1 0 1,-1 0 0,1-1-1,-1 1 1,3-7-1,14-31-4426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4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41 180 2496,'3'-11'5941,"3"19"-3434,-5-2-2209,1-1-1,-1 1 1,0 0 0,0-1 0,-1 1 0,0 0 0,0-1-1,-1 10 1,-11 49 524,1-12-218,9-35-449,-18 173 1498,11-138-496,9-52-1124,0 1 0,1-1-1,-1 0 1,0 1-1,0-1 1,1 0-1,-1 0 1,0 1-1,1-1 1,-1 0 0,0 0-1,1 0 1,-1 0-1,0 1 1,1-1-1,-1 0 1,1 0-1,-1 0 1,0 0-1,1 0 1,-1 0 0,0 0-1,1 0 1,-1 0-1,1 0 1,-1 0-1,0 0 1,1 0-1,-1 0 1,1-1-1,-1 1 1,0 0 0,1 0-1,-1 0 1,0 0-1,1-1 1,17-6 202,-2-2-162,-2 1-125,1 1-1,0 0 0,21-6 0,89-22 559,206-29 1,134 29-299,97 31-29,-296 7 138,764 24 1022,-723-16-681,-111-5-111,290 31 18,-313-19-88,112 20-266,-222-22-117,101 40 0,-133-45-95,36 22 188,-66-33-164,-1 0 0,0 0 1,0 0-1,1 0 1,-1 0-1,0 0 0,0 0 1,1 0-1,-1 0 1,0-1-1,0 1 0,1 0 1,-1 0-1,0 0 1,0 0-1,1 0 0,-1 0 1,0-1-1,0 1 1,0 0-1,0 0 0,1 0 1,-1-1-1,0 1 1,0 0-1,0 0 1,0 0-1,1-1 0,-1 1 1,0 0-1,0 0 1,0-1-1,6-17 463,4-29 148,6-58 0,-10 52-510,19-93-159,7-67-788,-29 159-1769,-4 48 1560,1 1-1,-1-1 0,0 1 1,-1-7-1,2 12 946,0 0 0,0 0 1,0 0-1,0-1 0,0 1 0,0 0 0,0 0 0,0 0 0,0-1 0,0 1 1,0 0-1,0 0 0,0 0 0,-1-1 0,1 1 0,0 0 0,0 0 1,0 0-1,0 0 0,0-1 0,0 1 0,0 0 0,-1 0 0,1 0 1,0 0-1,0 0 0,0-1 0,0 1 0,0 0 0,-1 0 0,1 0 1,0 0-1,0 0 0,0 0 0,-1 0 0,1 0 0,0 0 0,0 0 1,0 0-1,-1 0 0,1 0 0,0 0 0,0 0 0,0 0 0,-1 0 1,1 0-1,0 0 0,0 0 0,0 0 0,0 0 0,-1 0 0,-5 10-4548,1 11 817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17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69 656 2240,'-1'0'12,"1"0"-1,0-1 1,0 1 0,0 0 0,-1 0-1,1 0 1,0 0 0,0-1 0,0 1-1,0 0 1,0 0 0,0 0 0,-1 0-1,1-1 1,0 1 0,0 0 0,0 0-1,0-1 1,0 1 0,0 0 0,0 0-1,0 0 1,0-1 0,3-6 6314,-3 7-6274,0 0 0,-1 0 0,1 1 0,0-1 0,-1 0 0,1 0 0,0 0 0,-1 0 0,1 1 0,0-1 0,0 0 0,-1 0 0,1 1 0,0-1 0,0 0 0,-1 0 1,1 1-1,0-1 0,0 0 0,0 1 0,0-1 0,-1 0 0,1 1 0,0-1 0,0 0 0,0 1 0,0-1 0,0 0 0,0 1 0,0-1 0,0 1 0,0-1 0,0 16 393,1-12-229,-28 433 2323,21-395-2300,3-21 52,-1 30 0,-1 88-264,1-97-26,1-26 335,2-14 194,0-6 347,-3-22-701,2 21-129,1 0 0,0 0 0,0 0 0,0-5 0,6-191 587,-3 122-624,7-72 183,-7 133-184,21-149 144,-18 141-186,2 0 1,0 0 0,2 0-1,14-28 1,-19 44 7,2-1 0,-1 1 1,2 1-1,-1-1 0,1 1 1,0 0-1,17-15 0,-20 21 17,0 1 0,0 0 0,-1 0 0,2 0 0,-1 1-1,0-1 1,0 1 0,0 0 0,1 0 0,-1 1 0,0-1-1,1 1 1,-1 0 0,1 0 0,-1 0 0,0 1 0,1-1-1,-1 1 1,0 0 0,1 0 0,-1 1 0,5 2 0,-2-1 25,1 1 1,-1 0 0,0 0 0,-1 0 0,1 1 0,-1 0 0,0 0 0,0 1 0,-1 0-1,0 0 1,7 10 0,-10-12 40,1 0 0,-1 0 0,-1 1 0,1-1 0,-1 1-1,1-1 1,-1 1 0,-1 0 0,1-1 0,-1 1 0,1 0 0,-1 0 0,-1 0 0,1-1-1,-1 1 1,1 0 0,-3 6 0,0-4 27,1 0-1,-1 0 1,0 0-1,-1 0 1,1 0 0,-1-1-1,-1 0 1,1 0-1,-12 11 1,8-9-25,-1 0 0,0-1 0,0 0-1,0 0 1,-1-1 0,0 0 0,-15 5 0,20-9-34,-1 0 0,1-1 1,-1 0-1,0 1 1,1-2-1,-1 1 1,0-1-1,0 0 1,1 0-1,-1 0 0,0-1 1,0 0-1,1 0 1,-1-1-1,1 1 1,-9-5-1,9 4-64,1 0-1,-1 0 1,0-1 0,1 0 0,-1 0-1,1 0 1,0 0 0,0-1-1,0 1 1,-5-8 0,7 8-99,-1-4-1158,18 12 775,159 67 413,-135-57-54,45 10 1,-67-21 260,0-1 1,0 0 0,-1-2-1,1 0 1,27-2 0,-40 1-50,0-1 0,1 0 1,-1 0-1,0 0 0,0 0 1,0-1-1,0 0 0,0 0 1,0 0-1,-1 0 0,1 0 1,-1-1-1,1 0 0,3-3 1,-2 0 9,1-1 0,-1 0 0,0 0 0,0 0 0,6-16 0,-10 19-22,0 0 1,0 1 0,0-1-1,-1 0 1,1-7 0,-1-1-47,0 9-76,-1 4-71,0 32-332,1-19 346,-1 0 0,4 24 0,0-18 89,0 0-1,2-1 1,1 1 0,13 32 0,-19-51 59,1-1 0,-1 1-1,0 0 1,0-1 0,1 1 0,-1-1 0,1 1 0,-1-1 0,0 1 0,1-1-1,-1 1 1,1-1 0,-1 1 0,1-1 0,0 0 0,-1 1 0,1-1 0,0 1 0,-1-1 7,1 0 1,-1 0 0,1 0 0,-1 0 0,0 0 0,1-1-1,-1 1 1,1 0 0,-1 0 0,0 0 0,1 0-1,-1 0 1,1-1 0,-1 1 0,0 0 0,1 0 0,-1 0-1,0-1 1,0 1 0,1 0 0,-1-1 0,2-1 41,-1 0 1,0 1-1,0-1 0,0 0 1,0 0-1,0 0 1,0 0-1,-1 0 0,1-4 1,2-10 74,-1 0 1,0 0-1,-2-1 1,0 1-1,-2-17 0,-16-63 172,14 76-281,3 14-13,-1 0-1,1 0 1,-1 0-1,0 0 1,-5-8-1,0-3-201,6 14 184,0 1-1,0 0 1,0-1-1,0 1 1,0 0-1,-1-1 1,1 1-1,-1 0 1,-2-2-1,-5-7 38,8 9-64,0 1 0,0-1 0,0 1-1,-1 0 1,1 0 0,0-1 0,-1 1-1,-2-1 1,6 5-217,0-1 0,0 1 0,1 0 0,-1 0 0,0-1 0,1 1 0,5 3 0,-1-2 266,1-1-1,-1 0 1,1-1 0,-1 0-1,1 0 1,0-1 0,0 0-1,0 0 1,10 0 0,-13-2 29,1 1-1,-1-1 1,1 0 0,-1 0 0,1 0 0,-1-1-1,1 0 1,-1 0 0,0 0 0,0-1 0,0 1-1,0-1 1,-1-1 0,6-3 0,4-5 33,-1-1 0,-1 0 0,0 0 0,0-2 0,-2 1 0,0-1 1,0-1-1,-1 1 0,-1-2 0,7-20 0,-7 10 21,-2 0 0,0 0 1,-2-1-1,2-50 0,-6 34-103,-2 1 1,-11-61-1,12 100 5,0 0 0,0 0-1,0-1 1,-1 1-1,0 0 1,0 0-1,0 0 1,0 0 0,0 1-1,-6-7 1,8 9-14,-1 1 0,0-1 1,1 1-1,-1-1 0,0 1 0,1-1 0,-1 1 1,0-1-1,0 1 0,1 0 0,-1-1 1,0 1-1,0 0 0,0 0 0,1-1 1,-1 1-1,0 0 0,0 0 0,0 0 1,0 0-1,0 0 0,-1 0 0,1 1-13,0 0 0,-1 0 0,1-1 0,0 1 0,-1 0 0,1 0 0,0 0 0,0 1 0,0-1 0,0 0 0,0 0 0,0 0 0,0 1 0,0-1 0,0 1-1,0 2 1,-3 6-28,1 0-1,0 0 0,1 0 0,0 0 1,1 1-1,-1 18 0,0 4 6,-8 250 18,10-264-19,1 4 39,1-1 1,1 0-1,1 0 1,1 0-1,1-1 0,1 1 1,0-1-1,2-1 1,1 1-1,18 28 0,34 39-157,-56-80 287,1-1-1,0 0 1,0-1 0,9 7-1,-14-11-86,0-1-24,0 0-1,0 0 0,0 0 1,1 0-1,-1 0 1,0 0-1,0-1 1,1 1-1,-1-1 0,0 0 1,1 0-1,-1 0 1,0 0-1,1 0 1,-1 0-1,0 0 0,3-2 1,0 1 12,0 0-1,0 0 1,0-1 0,-1 0 0,1 0 0,-1 0-1,6-4 1,-1-1 50,-1-1-1,0 0 1,0 0-1,-1-1 1,7-10-1,-4 5-155,17-16 0,-23 25 56,5-4-35,0-1 1,1 1 0,0 1 0,1-1 0,0 2 0,22-13-1,-21 15 65,-8 2-17,0 1 0,0 1 0,0-1 0,0 1 0,0-1 0,1 1 0,-1 0 0,0 0 0,5 1 0,-6 0 31,-1 0-16,1 0 0,-1 0 0,1 0 1,-1-1-1,1 1 0,-1 0 0,1-1 0,-1 0 1,5-1 1247,-8 2-1174,-1 1 1,1 0 0,0-1-1,-1 1 1,1-1 0,-1 1-1,1-1 1,-1 0 0,1 0-1,-1 0 1,-1 1 0,-16-1-116,0 2 0,1 0 1,-1 2-1,1 0 0,-1 1 1,1 0-1,-26 13 0,38-15-1,0 1 0,0-1 0,0 1 0,0 1 0,1-1 0,-1 1 0,1 0 0,0 0 0,1 1 0,-1-1 0,1 1 0,0 0 0,1 0 0,0 0 0,-4 10 0,2-5-54,1 1-1,1 0 0,0 0 1,1 1-1,0-1 0,0 0 1,2 26-1,1-29 101,0 0 0,0 1 0,1-1 0,0 0 0,1 0 1,0 0-1,0 0 0,9 15 0,-8-18 12,0 0 1,0 0 0,1 0-1,-1-1 1,1 1 0,1-1-1,-1 0 1,1-1 0,-1 1-1,1-1 1,0 0 0,8 3-1,-12-6 7,0 0 1,1 0-1,-1 0 0,0-1 0,0 1 0,1-1 0,-1 1 0,0-1 0,0 0 0,1 0 0,-1 0 0,0 0 0,1 0 0,-1-1 0,0 1 0,0-1 0,1 1 0,1-2 0,-1 0 29,0 1-1,0-1 0,0 0 1,-1 0-1,1 0 0,0-1 1,-1 1-1,0-1 1,0 1-1,4-7 0,1-2 71,-2 0 0,1-1 0,-1 0-1,-1 0 1,3-16 0,-3 11 17,-2 0 1,0-1 0,-1 0 0,-3-32-1,1 3-83,1 37-129,0 0 0,-1 0 1,0 1-1,-1-1 0,0 0 0,-5-15 0,22 54-1051,-5-10 1049,9 24 0,-6-6-23,-9-20 112,2 0 0,1 0 0,0-1 0,1 0 0,10 16 0,-17-31-3,0 0 0,-1 0 1,1 0-1,0 0 0,-1 0 0,1 0 1,0-1-1,0 1 0,0 0 1,0-1-1,0 1 0,0 0 1,0-1-1,0 1 0,0-1 0,0 1 1,0-1-1,0 0 0,1 0 1,-1 1-1,0-1 0,0 0 0,2 0 1,-1-1 7,0 1 1,0-1 0,0 1 0,0-1-1,0 0 1,0 0 0,-1 0-1,1 0 1,0 0 0,-1 0-1,1-1 1,2-1 0,2-4 71,1-1 1,-1 0-1,0 0 0,7-14 1,6-13 56,-5 8-58,1 1-1,1 1 0,33-41 0,-24 39-172,-12 11-8,26-23 0,-38 39 90,-1-1 0,0 1 0,1 0 0,-1 0 0,0-1 0,1 1 0,-1 0 0,1 0 1,-1 0-1,0 0 0,1-1 0,-1 1 0,1 0 0,-1 0 0,0 0 0,1 0 0,-1 0 0,1 0 0,-1 0 1,1 0-1,-1 0 0,0 0 0,1 1 0,-1-1 0,1 0 0,-1 0 0,0 0 0,1 0 0,-1 1 0,0-1 1,1 0-1,-1 0 0,0 1 0,1-1 0,-1 0 0,0 0 0,1 1 0,-1-1 0,0 0 0,0 1 0,1-1 0,-1 1 1,0-1-1,0 0 0,0 1 0,9 22-8,-6-16-47,10 22-61,-8-21 94,-1 0 0,5 15-1,-5-9 115,2 1 0,0-1-1,0 0 1,14 21 0,-15-27-62,1 0-1,0 0 1,1-1 0,-1 1-1,1-2 1,1 1 0,-1-1 0,11 7-1,-16-12-44,1 1-1,0-1 0,0 1 1,0-1-1,0 0 1,0 0-1,0 0 0,0 0 1,0-1-1,0 1 0,0-1 1,0 0-1,0 0 0,0 0 1,1 0-1,-1 0 0,0-1 1,0 0-1,0 1 1,0-1-1,0 0 0,0-1 1,5-2-1,2-2-637,-1-1 0,-1 0 0,1-1 0,-1 1 0,9-13 0,8-6-2093,-18 19 1541,1 0 0,1 1 0,-1 0 0,1 0 1,0 1-1,11-5 0,22-7-1766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4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499 528 3072,'4'-6'856,"2"-4"849,-7 2 2587,-1 3-3452,2 4-648,-1-1 0,1 1 0,-1-1 0,0 1 0,0-1-1,0 1 1,0-1 0,0 1 0,0-1 0,0 1 0,0 0 0,0 0 0,0 0-1,-1 0 1,1 0 0,0 0 0,-1 0 0,1 0 0,-1 0 0,1 0 0,-1 1 0,0-1-1,1 1 1,-4-1 0,-13-3 106,-1 0 0,1 1 0,-1 2 0,0 0 0,0 0 0,0 2 0,1 0 0,-36 8-1,38-5-219,1 0-1,0 1 1,0 1-1,0 1 1,1 0-1,0 0 1,0 2-1,1-1 0,0 2 1,0 0-1,-12 13 1,16-15-14,1 1 1,0 0-1,1 1 0,-1 0 1,2 0-1,0 0 1,0 1-1,0 0 0,2 0 1,-1 1-1,1-1 1,-3 20-1,4-11 11,2 0 0,0-1 1,1 1-1,4 24 0,-3-33-5,1 1 0,1-1 1,0 0-1,1 0 0,0-1 0,0 1 1,1-1-1,11 17 0,-13-22-16,1-1 0,-1 0 0,1 0 0,0 0 0,0-1 0,1 1 0,-1-1 0,1 0 0,-1 0 0,1-1 0,0 1 0,0-1 0,1 0 0,-1 0-1,0-1 1,0 0 0,10 2 0,-2-2 64,1-1 1,-1 0-1,1-1 0,-1 0 0,26-6 0,-11 0-34,0-2 1,-1-1-1,0-1 1,-1-1-1,0-1 0,34-25 1,-8 1 177,86-81 0,-116 98-177,13-12 125,-32 29-225,-1 0-1,1 0 0,-1-1 1,1 1-1,-1-1 0,0 1 1,-1-1-1,3-4 0,-4 7 4,0 1-1,0 0 1,0 0-1,0 0 0,0 0 1,0 0-1,0 0 1,0 0-1,0 0 1,1 0-1,-1-1 0,0 1 1,0 0-1,0 0 1,0 0-1,0 0 1,0 0-1,0 0 0,0 0 1,0 0-1,0-1 1,0 1-1,0 0 1,0 0-1,0 0 0,0 0 1,0 0-1,0 0 1,0 0-1,0-1 1,-1 1-1,1 0 0,0 0 1,0 0-1,0 0 1,0 0-1,0 0 1,0 0-1,0 0 0,0 0 1,0 0-1,0-1 1,0 1-1,0 0 1,-1 0-1,1 0 0,0 0 1,-6 4-470,-5 8 47,5-3 428,1-1-1,0 1 1,0 0-1,1 0 1,0 1-1,1-1 0,0 1 1,0 0-1,1-1 1,-1 16-1,2-3 102,0 0 0,1 0 1,7 38-1,-6-47 17,2 0 1,0 0-1,1-1 1,5 13 0,-7-18-15,2-1 0,-1 0 0,1 0 1,0 0-1,0 0 0,1 0 0,0-1 1,0 0-1,8 7 0,-12-11-72,0-1 0,1 1 0,-1 0 0,0 0 0,0 0 0,1-1 0,-1 1 0,0-1 0,1 1 0,-1-1 0,1 1 0,-1-1 0,0 0 0,1 0 0,-1 0 0,1 0 0,-1 0 0,1 0 0,-1 0 0,1 0 0,-1-1 0,0 1 0,1 0 0,-1-1 0,1 1 0,-1-1 0,0 0 0,1 1 0,-1-1 0,0 0 0,0 0 0,0 0 0,0 0 0,2-2 0,3-4 66,-1 0 0,0-1 0,0 0 0,-1 0 0,0 0 1,-1 0-1,1-1 0,1-8 0,-1 3-67,-1-1-1,-1 0 1,0 1 0,0-19 0,-2 20-12,0 0 1,-1 0-1,-1 0 1,0 0 0,-1 0-1,-7-21 1,8 29-105,-1 0 0,1-1 1,-1 1-1,0 0 0,0 1 0,-1-1 1,1 1-1,-1-1 0,0 1 1,0 0-1,-1 0 0,1 1 0,-1-1 1,1 1-1,-1 0 0,0 0 1,-9-3-1,10 5 49,4 1 24,11-2 6,30-4 120,-13 3 0,70-11 26,141-2 0,-230 16-103,1 0 1,-1 0-1,1 1 0,-1 0 0,1 1 1,-1 0-1,0 1 0,16 6 0,-23-8-11,0 1-1,0-1 0,-1 0 1,1 1-1,0 0 0,-1-1 1,1 1-1,-1 0 1,0 0-1,1 0 0,-1 0 1,0 0-1,0 0 0,0 0 1,-1 0-1,1 0 1,0 0-1,-1 0 0,1 1 1,-1-1-1,0 0 0,0 0 1,0 4-1,0 6 36,-2-1-1,1 0 0,-5 16 1,5-20-5,-16 49 61,12-42-94,0 1-1,1-1 0,-3 21 0,4-12 60,3-23-70,0 0 0,0 0 0,0 0 1,0 0-1,0 1 0,0-1 0,0 0 1,0 0-1,0 0 0,1 0 0,-1 0 1,0 0-1,0 0 0,0 0 0,0 0 1,0 0-1,0 1 0,0-1 0,0 0 1,0 0-1,0 0 0,0 0 0,0 0 1,0 0-1,0 0 0,1 0 0,-1 0 1,0 0-1,0 0 0,0 0 0,0 0 1,0 0-1,0 0 0,0 0 0,0 0 1,0 0-1,0 0 0,1 0 0,-1 0 1,0 0-1,0 0 0,0 0 0,0 0 1,0 0-1,0 0 0,0 0 0,0 0 1,0 0-1,1 0 0,-1 0 0,0 0 1,0 0-1,0 0 0,0 0 0,0 0 1,0-1-1,5-2 58,38-63 420,17-22-241,-50 74-291,1 1 0,0 1 0,1 0 0,16-13 0,-25 24 36,-1-1-1,0 1 1,1-1-1,-1 1 1,0 0 0,1 0-1,-1 0 1,1 0-1,0 0 1,-1 1-1,4-1 1,-5 1-4,0 0 0,0 0 0,0 0 0,0 0 0,0 0 0,0 0 0,0 1 0,0-1 0,-1 0 0,1 0 0,0 1 0,0-1 0,0 1 1,0-1-1,0 1 0,0-1 0,-1 1 0,1 0 0,0-1 0,-1 1 0,1 0 0,0-1 0,-1 1 0,1 0 0,-1 0 0,1 0 0,-1-1 0,1 1 0,-1 0 0,1 0 0,-1 2 0,2 7 39,0-1 0,-1 1 1,-1 19-1,1 0-63,2 9-12,13 63 0,-15-96 84,0 0 1,1 0 0,0-1 0,0 1-1,4 7 1,-5-10-16,1 0 0,-1 0-1,0-1 1,1 1 0,-1-1 0,1 1-1,-1-1 1,1 1 0,0-1 0,0 0 0,-1 0-1,1 0 1,0 0 0,0 0 0,0 0-1,4 1 1,0-1 18,1-1-1,-1 0 0,1 0 1,0 0-1,-1-1 1,1 0-1,-1 0 0,0 0 1,1-1-1,-1 0 1,7-3-1,8-5 33,39-23 1,-7-4-45,56-48 1,-75 57-26,74-71 3,-95 87 0,-6 5 4,0-1 1,-1 0-1,1 0 0,7-13 1,-13 15-357,-6 5-250,-9 9-34,6 0 537,1 0 1,0 1-1,0 0 0,1 1 0,-10 18 0,14-24 84,-5 9-8,0 1-1,2 0 1,-1 0 0,2 1-1,-6 28 1,9-33 36,0 0 0,0 1 0,0 0 0,2-1 0,-1 1 0,1-1 0,1 1 0,0-1 0,5 17 0,-6-24 12,0 0 0,1-1 1,-1 1-1,0-1 1,1 1-1,0-1 0,-1 1 1,1-1-1,0 0 1,0 0-1,0 0 0,0 0 1,1 0-1,4 2 1,-6-3-3,1-1 1,-1 1-1,1-1 1,-1 0 0,1 0-1,-1 1 1,1-1-1,-1 0 1,1 0 0,0 0-1,-1-1 1,1 1-1,-1 0 1,1-1-1,-1 1 1,1-1 0,-1 1-1,1-1 1,-1 0-1,0 1 1,1-1 0,-1 0-1,0 0 1,0 0-1,1 0 1,-1 0 0,0 0-1,0-1 1,0 1-1,0 0 1,0-2 0,10-12 94,-1 0 0,-1-1 0,0-1 0,8-23 0,8-16 70,-8 24-155,19-41-34,37-141 167,-59 159-269,-3-1 1,-1 0-1,-4 0 1,1-62 0,-7 111-29,-1-1 1,0 1 0,0-1 0,0 1 0,-5-15 0,5 21 81,1-1 0,-1 0 1,0 1-1,0-1 0,0 0 0,0 1 1,0-1-1,0 1 0,-1 0 0,1-1 1,0 1-1,-3-2 0,3 2 14,0 1 1,0 0-1,0-1 1,0 1-1,-1-1 0,1 1 1,0 0-1,0 0 1,0 0-1,0 0 0,-1 0 1,1 0-1,0 0 0,0 0 1,0 0-1,0 0 1,-1 1-1,1-1 0,0 1 1,0-1-1,-2 1 1,1 1 9,-1 0 0,1 0 1,-1 0-1,1 0 0,0 0 1,-1 1-1,1-1 1,1 1-1,-1-1 0,0 1 1,1 0-1,-1-1 1,1 1-1,-2 5 0,0-1 0,-7 16 16,2 0 0,0 1 0,-5 32 0,-6 75 162,16-110-115,0 6 24,1-1 1,1 1-1,3 28 0,-1-45-12,0 1 0,1-1 0,0 1 1,1-1-1,0 0 0,1 0 0,0 0 0,1-1 0,0 1 0,10 14 0,-12-21 23,0 0 0,0 0 1,0-1-1,0 1 1,0-1-1,1 0 1,-1 0-1,0 0 1,1 0-1,0-1 1,0 1-1,-1-1 0,1 0 1,0 0-1,0 0 1,0-1-1,0 0 1,0 1-1,0-1 1,6-1-1,6-1 148,-1 0 0,0-1 0,29-9 0,73-31-642,-116 42 403,-1 1 0,1 0-1,0-1 1,0 1 0,0 0 0,0-1 0,0 1 0,0 0 0,0 0-1,0 0 1,0 0 0,-1 0 0,1 0 0,0 0 0,2 1 0,-3-1 5,1 0 1,-1 0-1,1 1 1,-1-1 0,0 0-1,1 1 1,-1-1-1,1 0 1,-1 1 0,0-1-1,0 0 1,1 1-1,-1-1 1,0 1 0,0-1-1,1 1 1,-1-1-1,0 1 1,0-1 0,0 1-1,0 0 1,1 4-39,-1-1 1,0 1 0,0 0-1,-1-1 1,-1 7 0,0 7 152,2-11-71,0 0-1,1 0 1,0 0-1,0 0 1,0-1-1,1 1 1,0 0-1,0-1 1,1 1-1,0-1 1,0 0-1,0 0 1,1 0-1,0 0 1,0-1-1,0 1 1,8 6 0,-10-11-10,0 1 1,0 0 0,1-1-1,-1 0 1,0 1 0,1-1-1,-1 0 1,1 0 0,-1-1 0,1 1-1,0 0 1,-1-1 0,1 0-1,0 1 1,-1-1 0,1 0 0,0-1-1,-1 1 1,1 0 0,0-1-1,-1 1 1,1-1 0,-1 0-1,1 0 1,2-1 0,2-1 43,0-1 1,-1 1-1,1-1 1,-1-1-1,0 1 1,0-1-1,10-10 0,5-7 4,-2-2-1,0 0 0,-2-1 1,29-54-1,84-251 48,-94 228-99,0-17-321,-36 100 184,0 10-226,0 7 135,0 4-13,0-1 373,5-14 379,-10 21-768,0-1 0,0 1 0,1 0 0,-5 13 0,-98 366-254,91-319 594,8-29 36,1 1 1,2-1 0,2 2 0,2-1 0,7 68 0,-6-101-86,1-1-1,0 0 1,1 1 0,0-1 0,0 0-1,0 0 1,5 9 0,-6-13-27,0-1 0,0 1-1,0-1 1,0 1 0,0-1 0,1 0 0,-1 1-1,0-1 1,1 0 0,-1 0 0,1 0 0,-1 0 0,1 0-1,-1 0 1,1-1 0,0 1 0,-1 0 0,1-1 0,0 0-1,0 1 1,-1-1 0,1 0 0,0 0 0,0 0-1,-1 0 1,1 0 0,0 0 0,0 0 0,-1-1 0,1 1-1,0 0 1,0-1 0,1-1 0,8-2 92,0-2-1,0 1 1,-1-2 0,11-7 0,39-34 2,-45 36-111,118-87-194,-119 89 80,-9 6-226,-10 18 37,-25 57 134,26-61 163,1 0-1,1 0 0,0 0 1,0 1-1,0 14 0,2-22 7,0 0-1,1 0 1,-1-1-1,0 1 1,1 0-1,0 0 0,0 0 1,0 0-1,0-1 1,3 6-1,-4-7 3,1 0-1,0 0 0,0 0 0,0 0 0,0 0 1,0 0-1,0 0 0,0 0 0,0-1 1,0 1-1,0 0 0,1-1 0,-1 1 1,0-1-1,0 1 0,1-1 0,-1 1 0,0-1 1,0 0-1,1 0 0,-1 0 0,0 0 1,1 0-1,-1 0 0,0 0 0,3-1 0,4-1 28,-1 0 0,1 0 0,-1-1 0,0 0 0,0 0 0,0-1 0,0 0 0,10-8 0,4-5 70,22-24 1,-5 4-174,-15 15-31,-13 12-69,22-16 0,-32 26 163,0 0 0,0 0 0,0 0 0,0 0 1,1 0-1,-1 0 0,0 0 0,0 0 0,0 0 0,0 0 0,0 0 1,0 0-1,0 0 0,0 0 0,0 0 0,0 0 0,0 0 1,0 0-1,0 0 0,1 0 0,-1 0 0,0 0 0,0 0 0,0 0 1,0 0-1,0 0 0,0 0 0,0 0 0,0 0 0,0 0 1,0 0-1,0 0 0,0 0 0,0 0 0,0 0 0,1 0 0,-1 0 1,0 0-1,0 0 0,0 0 0,0 1 0,0-1 0,0 0 1,0 0-1,0 0 0,0 0 0,0 0 0,0 0 0,0 0 0,0 0 1,0 0-1,0 0 0,0 7-70,-2 11 55,1-16-20,1 1 34,-11 109-140,14-74 222,-2-35-57,0 0 0,-1 0 1,1 0-1,0 0 0,0-1 1,0 1-1,1-1 0,-1 1 1,1-1-1,-1 1 0,4 2 0,-5-5-12,0 1 0,1-1-1,-1 0 1,0 0-1,1 1 1,-1-1-1,0 0 1,1 0 0,-1 0-1,0 0 1,1 1-1,-1-1 1,0 0-1,1 0 1,-1 0 0,0 0-1,1 0 1,-1 0-1,1 0 1,-1 0-1,0 0 1,1 0 0,-1 0-1,0-1 1,1 1-1,-1 0 1,0 0-1,1 0 1,-1 0 0,0 0-1,1-1 1,-1 1-1,0 0 1,1 0-1,-1-1 1,0 1 0,13-18 189,6-23 88,-15 29-219,0-1 0,0 0-1,2-23 1,-5 28-128,-1 1 1,1 0-1,-2-1 0,1 1 0,-1-1 0,0 1 0,0 0 1,-4-9-1,5 15 29,0-1 0,-1 1-1,1 0 1,-1 0 0,1 0 0,-1-1 0,0 1 0,0 0 0,1 0-1,-1 0 1,0 0 0,0 0 0,0 0 0,0 0 0,0 1-1,0-1 1,0 0 0,-1 0 0,1 1 0,0-1 0,0 1 0,0-1-1,-3 0 1,0 1-33,1 0-1,-1 0 0,0 0 1,1 0-1,-1 1 0,-6 1 1,-12 1 32,26-3 72,1-1 1,0 0-1,0-1 0,-1 1 1,1-1-1,7-3 1,7-3 33,24-5 42,0 2 0,1 1-1,1 3 1,0 2 0,77 0 0,-111 5-38,0 0 0,1 1 0,18 5 1,-27-6-68,1 1 0,-1 0 0,0 0 0,0 0 0,0 1 0,0-1 0,0 1 0,0 0 0,0 0 0,-1 0 0,1 0 0,-1 0 0,1 0 0,-1 1 0,0-1 0,3 5 0,-4-5 8,0 1-1,0-1 1,-1 1-1,1-1 0,-1 1 1,0 0-1,0-1 1,0 1-1,0-1 0,0 1 1,0 0-1,-1-1 1,1 1-1,-2 3 0,-12 34 261,2-6-101,43-62 389,-23 21-569,100-85-221,-106 90 212,0 1-1,-1 0 1,1 0-1,0 0 1,0 0-1,0 0 1,0 0 0,0 1-1,1-1 1,-1 1-1,0-1 1,0 1-1,3 0 1,-3 0 11,-1 0 0,0 0-1,1 0 1,-1 1 0,0-1 0,0 0 0,1 1 0,-1-1-1,0 1 1,0 0 0,0-1 0,0 1 0,1 0 0,-1 0 0,0 0-1,0-1 1,-1 1 0,1 0 0,0 0 0,0 1 0,0-1-1,-1 0 1,2 1 0,1 7-185,1-1-1,-1 1 1,0 0-1,-1 0 1,0 0-1,1 13 1,0 56-5434,-7 4-1611,3-41 4342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4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58 140 8480,'-44'-28'3840,"34"8"-3360,6 11 1792,8 6-1344,-4-5-353,5 4-383,0-9-767,3 6 319,0-9-2016,7 7 1280,-2-5-4096,1 5 2848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4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195 128 10720,'-1'0'116,"1"0"0,0 0 0,-1-1 0,1 1 0,0 0 1,-1 0-1,1 0 0,0-1 0,0 1 0,-1 0 0,1 0 1,0-1-1,0 1 0,0 0 0,-1-1 0,1 1 0,0 0 1,0-1-1,0 1 0,0 0 0,0-1 0,0 1 0,0 0 0,0-1 1,0 1-1,0-1 0,0 1 0,0 0 0,0-1 0,0 1 1,0 0-1,0-1 0,0 1 0,0 0 0,0-1 0,1 0 1,0 1 42,0-1 0,0 0 0,0 0 1,0 1-1,0-1 0,0 1 1,0-1-1,0 1 0,1-1 1,-1 1-1,2-1 0,13-1 781,22-2-1,-27 3-20,266-10 2210,-124 7-2898,-14 4-790,-63 1-1452,-69-1 1198,-1 0 0,1 0 1,0 1-1,0 0 0,-1 0 1,1 0-1,7 3 1,-14-4 661,1 1 0,-1-1 0,0 0 0,1 0 1,-1 0-1,0 0 0,1 1 0,-1-1 0,0 0 1,1 0-1,-1 1 0,0-1 0,0 0 0,1 0 1,-1 1-1,0-1 0,0 0 0,1 1 0,-1-1 1,0 0-1,0 1 0,0-1 0,0 0 0,0 1 1,0-1-1,1 1 0,-1-1 0,0 1 0,-4 14-2707</inkml:trace>
  <inkml:trace contextRef="#ctx0" brushRef="#br0" timeOffset="1">32 43 10816,'-32'-28'4864,"50"25"-4224,-13 0-608,0 3-160,4-9 383,-1 9-95,10 0-639,6 4 255,7 1-4000,1 10 2304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4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1081 2912,'-18'10'1571,"8"-6"5535,15-14-5959,0 0 0,1 0 0,0 0 0,14-16 0,38-34-240,-29 32-307,23-28-8,81-114 0,-56 58-345,-6-5 1,56-124-1,-67 108 1321,-56 126-1336,-3 7-438,-5 16-354,-23 52 331,-33 89-64,-110 178 730,4-30 160,138-251-517,-169 378 1622,196-432-1701,-2 14 450,7-15-138,7-9-76,58-66-34,141-143-278,211-157-31,-385 345 111,80-75 32,-109 100-375,-11 7-53,-9 9-64,-12 13 366,2 1 0,1 1-1,-29 41 1,47-61 73,-5 8 113,-11 21-1,18-31-54,0 0 0,1 1 1,-1-1-1,1 0 0,0 1 0,0-1 0,1 1 0,-1-1 1,1 1-1,-1 0 0,1-1 0,1 7 0,-1-9-25,0 0 0,0 0 0,0 0-1,1 0 1,-1 0 0,0-1 0,1 1 0,-1 0 0,1 0-1,-1 0 1,1-1 0,0 1 0,-1 0 0,1-1-1,-1 1 1,1 0 0,0-1 0,0 1 0,-1-1-1,1 1 1,0-1 0,1 1 0,0 0 22,0-1-1,0 1 1,0-1 0,0 0 0,0 0 0,0 0 0,0 0-1,0 0 1,0 0 0,2-1 0,3 0 112,-1-1 1,0 0-1,1 0 1,-1-1-1,9-5 1,-7 3-78,0 0 1,-1 0-1,0-1 0,0 0 1,-1 0-1,1-1 0,6-9 1,-12 15-93,1-1-1,-1 0 1,0 0 0,0 0 0,0 0 0,0 0 0,0 0 0,0-1 0,0 1 0,-1 0 0,1 0 0,-1-1 0,0 1 0,1 0 0,-1 0 0,0-1 0,0 1 0,-1 0-1,1-1 1,0 1 0,-1 0 0,1 0 0,-1-1 0,0 1 0,0 0 0,0 0 0,0 0 0,0 0 0,0 0 0,-1 0 0,1 0 0,-1 1 0,1-1 0,-4-2 0,2 1-83,0 1 1,0 0-1,-1 0 1,1 0 0,-1 1-1,1-1 1,-1 1 0,0 0-1,1 0 1,-8-1 0,11 2 98,0 0 0,-1 1 0,1-1 0,0 0 0,0 0 0,0 1 0,0-1 0,0 0 0,0 1 0,0-1 0,0 0 0,0 1 0,0-1 0,0 0 0,0 1 0,0-1 0,0 0 0,0 1 0,0-1 0,0 0 0,0 1 0,0-1 0,0 0 0,1 0 0,-1 1 0,0-1 1,0 0-1,0 0 0,0 1 0,1-1 0,-1 0 0,0 0 0,0 1 0,1-1 0,-1 0 0,0 0 0,1 1 0,3 0 17,0 1 0,0 0 0,1-1 0,-1 0 0,0 0 0,1 0 0,-1-1 0,7 1 1,3 0 19,17 3-9,1-2 1,-1-1 0,0-2-1,36-5 1,-52 3 23,0 0 1,0-1-1,-1-1 0,0 0 1,0-1-1,0-1 0,-1 0 1,0-1-1,0 0 0,-1-1 1,15-13-1,11-15 302,65-79 0,-53 56-108,15-12-112,65-80-112,-111 127-28,-1-2 0,-1 0 0,-2-1 0,16-37 0,-28 57 22,-1 4-52,0 0 1,-1 1-1,0-1 0,1 0 1,-1 0-1,-1 0 0,1 0 1,0 0-1,-1 0 1,0-5-1,0 9 26,0-1-1,0 1 1,0-1 0,0 1 0,0 0 0,-1-1 0,1 1-1,0-1 1,0 1 0,0-1 0,-1 1 0,1 0 0,0-1-1,0 1 1,-1 0 0,1-1 0,0 1 0,-1 0-1,1-1 1,0 1 0,-1 0 0,1 0 0,0-1 0,-1 1-1,1 0 1,-1 0 0,1 0 0,-1 0 0,1 0-1,0-1 1,-1 1 0,1 0 0,-1 0 0,1 0 0,-1 0-1,0 0 1,-13 5-300,7-1 237,0 0-1,0 1 1,1-1-1,0 2 1,-6 5-1,-2 2-4,-7 7 58,1 2 1,1 0-1,1 0 0,0 2 1,2 0-1,1 1 0,1 1 1,2 0-1,-12 32 0,2 7 118,3 1-1,-18 119 0,34-170-32,2 0 1,-1 1-1,2-1 0,0 0 0,1 1 1,3 20-1,-3-34-38,-1 1 0,1-1 0,0 0 1,0 1-1,0-1 0,0 0 0,0 1 0,1-1 0,-1 0 0,0 0 1,1 0-1,0 0 0,0-1 0,-1 1 0,1 0 0,0-1 0,0 1 1,0-1-1,1 1 0,-1-1 0,0 0 0,0 0 0,1 0 1,-1 0-1,1-1 0,-1 1 0,1-1 0,-1 1 0,1-1 0,3 0 1,4 0 50,0-1 1,-1 1 0,1-2 0,0 0 0,-1 0-1,15-5 1,-11 1-23,1 0-1,0-1 1,-1 0-1,-1-1 0,1 0 1,-1-1-1,0-1 1,14-15-1,-3 0-58,0-2-1,29-44 0,-1-11-65,-4-2-1,-3-2 1,-4-1-1,34-114 1,-51 130-1636,-33 99 1334,-8 40 0,6-23 293,-39 198 302,22 0 110,23-147-257,6-81 26,0 1 1,2-1-1,0 0 0,4 17 1,-5-29-53,0 1 1,0-1 0,0 0 0,0 0 0,1 0 0,-1-1 0,1 1-1,0 0 1,0 0 0,0-1 0,0 1 0,0-1 0,0 0 0,1 0-1,2 3 1,-2-4-12,-1 0 0,0 0 0,1 0 0,-1 0 0,1-1 0,-1 1 0,1 0 0,-1-1 0,1 0 0,0 0 0,-1 0 0,1 0 0,-1 0 0,1 0-1,-1-1 1,1 1 0,-1-1 0,1 0 0,-1 0 0,4-1 0,12-7-5,0 0 1,-2-1-1,1-1 0,-1-1 0,0 0 1,18-19-1,76-93-532,-107 121 460,10-16 3,-12 19 20,-1-1 0,1 0 0,-1 1 1,0-1-1,1 0 0,-1 1 0,0-1 1,1 0-1,-1 0 0,0 1 0,0-1 1,0 0-1,0 0 0,0 1 0,0-1 1,0 0-1,0 0 0,0 0 0,0 1 1,0-1-1,-1-1 0,1 2 13,0 0-1,0 0 0,0 0 1,0 0-1,0-1 0,0 1 1,0 0-1,-1 0 0,1 0 1,0 0-1,0 0 0,0 0 1,0 0-1,0 0 0,0 0 1,0 0-1,0 0 1,0 0-1,0 0 0,0 0 1,0 0-1,-1 0 0,1 0 1,0 0-1,0 0 0,0 0 1,0 0-1,0 0 0,0 0 1,0 0-1,0 0 0,0 0 1,0 0-1,-1 0 0,1 0 1,0 0-1,0 0 1,0 0-1,0 0 0,0 0 1,0 0-1,0 0 0,0 0 1,0 0-1,0 0 0,0 1 1,0-1-1,0 0 0,0 0 1,0 0-1,-1 0 0,1 0 1,0 0-1,0 0 1,0 0-1,0 0 0,-14 12-54,0-1-1,0 2 0,1 0 1,1 0-1,0 1 0,1 1 1,0 0-1,2 1 0,-1-1 1,-6 19-1,15-31 77,0-1 1,0 0-1,0 1 1,0-1-1,0 1 0,1-1 1,0 1-1,-1 0 1,1-1-1,0 1 0,0-1 1,0 1-1,0-1 1,1 1-1,-1 0 0,1-1 1,1 3-1,-2-3 2,1 0 0,0-1-1,1 1 1,-1 0 0,0-1 0,0 0-1,1 1 1,-1-1 0,0 0 0,1 1-1,0-1 1,-1 0 0,1 0 0,0 0-1,-1-1 1,1 1 0,0 0 0,0-1-1,0 1 1,-1-1 0,1 1 0,0-1-1,3 0 1,3 1 68,-1-1 1,1 0-1,0-1 0,-1 0 0,1 0 1,-1-1-1,1 1 0,-1-2 0,0 1 1,10-5-1,-12 4-52,1 0-1,-1 0 1,1-1 0,-1 0-1,0 1 1,-1-2 0,1 1-1,-1-1 1,0 1 0,0-1-1,0 0 1,5-10 0,-8 13-59,0 1 0,0-1 0,-1 1 0,1 0-1,-1-1 1,0 1 0,1-1 0,-1 1 0,0-1 0,0 1 0,0-1 0,0 0 0,0 1 0,0-1 0,0 1 0,-1-1 0,1 1 0,0-1 0,-2-2 0,1 2-28,-1 0 0,1 0 1,-1 0-1,0 0 0,1 0 1,-1 0-1,0 0 0,0 1 1,0-1-1,-1 1 0,1-1 0,-3-1 1,-1 1-6,1 0 1,-1 0-1,0 0 1,1 0-1,-1 1 1,0 0-1,0 0 1,0 1-1,0-1 0,-11 2 1,5 0-2,0 1 0,0 1 0,0 0 0,-15 6 0,27-9 61,0 0-1,0 0 1,0 0 0,0 0 0,0 0-1,-1 0 1,1 0 0,0-1-1,0 1 1,0 0 0,0 1 0,0-1-1,0 0 1,0 0 0,0 0 0,0 0-1,0 0 1,0 0 0,0 0 0,0 0-1,0 0 1,-1 0 0,1 0-1,0 0 1,0 0 0,0 0 0,0 0-1,0 0 1,0 0 0,0 0 0,0 0-1,0 0 1,0 0 0,0 0 0,0 0-1,0 0 1,0 1 0,0-1-1,0 0 1,0 0 0,0 0 0,0 0-1,0 0 1,0 0 0,0 0 0,0 0-1,0 0 1,0 0 0,0 0-1,0 0 1,0 0 0,0 0 0,0 1-1,0-1 1,0 0 0,0 0 0,0 0-1,0 0 1,0 0 0,0 0 0,0 0-1,0 0 1,0 0 0,0 0-1,7 2 98,12 1-49,8-2-4,-1 0 1,1-2-1,-1 0 1,0-2-1,1-1 1,-1-1-1,-1-1 1,1-2-1,27-11 1,-23 5-5,-2-1 0,0-2 0,40-31 0,-66 47-38,-1 0 1,1 0 0,0 0-1,-1 0 1,1 0 0,0 0-1,0 0 1,0 0 0,0 1-1,1-1 1,-2 1-3,-1 0 0,1 0 0,-1 0 0,1 0 0,-1 0 0,1 1 0,-1-1 0,1 0 0,-1 0 0,1 0 0,-1 1 0,0-1 0,1 0 0,-1 0-1,1 1 1,-1-1 0,0 0 0,1 1 0,-1-1 0,0 0 0,1 1 0,-1-1 0,0 1 0,0-1 0,1 1 0,-1-1 0,0 1 0,0-1 0,0 0 0,0 1 0,0-1 0,0 1 0,0-1 0,0 1 0,0-1 0,0 1 0,0-1 0,0 1 0,0-1 0,0 1 0,0 0 0,-2 29 200,-7 46-1,4-46-116,-1 45 0,10-29 297,-4-45-369,-1-1-1,1 1 1,0-1-1,0 1 1,0-1 0,0 1-1,0-1 1,1 1-1,-1-1 1,0 0-1,0 1 1,0-1 0,0 1-1,0-1 1,1 1-1,-1-1 1,0 0-1,0 1 1,1-1 0,-1 1-1,0-1 1,1 0-1,-1 1 1,0-1-1,1 0 1,-1 0 0,1 1-1,0-1 8,0 0-1,0 0 1,-1 0 0,1 0-1,0 0 1,0 0 0,-1 0-1,1 0 1,0 0 0,0 0-1,-1-1 1,1 1 0,0 0-1,1-1 1,19-15 312,-7-1-272,-1 0 0,0-1 0,15-31 1,8-12-248,-13 24-29,-23 37 201,0 0-1,0 0 0,0 0 0,0-1 1,0 1-1,0 0 0,1 0 0,-1-1 1,0 1-1,0 0 0,0 0 0,0 0 1,0-1-1,0 1 0,0 0 0,0 0 1,1 0-1,-1 0 0,0-1 0,0 1 1,0 0-1,0 0 0,1 0 0,-1 0 1,0 0-1,0-1 0,0 1 0,1 0 1,-1 0-1,0 0 0,0 0 0,1 0 1,-1 0-1,0 0 0,0 0 0,0 0 0,1 0 1,0 10-199,-4 21 153,3-28 36,-2 13 55,0-7-35,1 1 1,0-1-1,1 1 1,1 17-1,-1-24 15,1-1 0,-1 1-1,1 0 1,0-1 0,0 1 0,0-1-1,0 1 1,1-1 0,-1 0 0,1 1-1,-1-1 1,1 0 0,0 0 0,0 0-1,0 0 1,0 0 0,0-1 0,0 1 0,0-1-1,1 1 1,3 1 0,-1-1 19,0-1 0,0 1 1,1-1-1,-1 0 0,0 0 1,0-1-1,1 0 0,-1 0 1,0 0-1,1-1 0,-1 1 1,0-1-1,0 0 0,1-1 1,-1 1-1,0-1 0,6-4 1,10-3 64,-2-2 1,31-21-1,-49 31-101,12-9-27,-1 0 1,16-17-1,-18 16-96,1 1-1,20-15 1,-31 25 113,1 0 0,-1 0 0,1 0 0,-1-1 1,1 1-1,-1 1 0,1-1 0,-1 0 0,0 0 1,1 0-1,-1 0 0,1 0 0,-1 0 0,1 0 0,-1 1 1,0-1-1,1 0 0,-1 0 0,0 0 0,1 1 0,-1-1 1,0 0-1,1 1 0,-1-1 0,0 0 0,1 1 0,11 12-142,-8-8 272,0-1-79,-1 0 1,2 0-1,-1-1 0,0 0 1,1 0-1,-1 0 1,1-1-1,9 5 0,-11-6-21,-1 0-1,1-1 0,0 1 1,0 0-1,0-1 1,0 0-1,0 0 1,-1 0-1,1 0 0,0 0 1,0 0-1,0-1 1,0 1-1,0-1 1,-1 0-1,1 0 0,5-2 1,-3-1 21,1 1 0,-1-1 0,0 0 0,-1 0 0,1-1 0,-1 1 0,0-1 0,6-8 0,0-3 26,11-26 0,-6 12-52,22-42 78,21-38-464,-58 110 375,0 0-1,0 0 0,0 0 0,0 0 0,0 0 1,0 0-1,0 1 0,0-1 0,0 0 0,0 0 1,0 0-1,0 0 0,0 0 0,0 0 0,0 0 0,0 0 1,0 0-1,0 0 0,0 1 0,0-1 0,0 0 1,0 0-1,0 0 0,0 0 0,0 0 0,0 0 1,0 0-1,0 0 0,0 0 0,0 0 0,0 0 1,0 0-1,0 0 0,1 1 0,-1-1 0,0 0 0,0 0 1,0 0-1,0 0 0,0 0 0,0 0 0,0 0 1,0 0-1,0 0 0,0 0 0,0 0 0,1 0 1,-1 0-1,0 0 0,0 0 0,0 0 0,0 0 0,0 0 1,0 0-1,0 0 0,0 0 0,0 0 0,0 0 1,1 0-1,-1 0 0,0-1 0,0 1 0,0 0 1,0 0-1,0 0 0,0 0 0,1 10-90,-10 147 17,3-103 219,-2-1 0,-3-1 0,-20 61 0,31-112-135,0-1-1,0 1 1,0 0-1,-1 0 0,1 0 1,-1-1-1,1 1 1,0 0-1,-1-1 0,0 1 1,1 0-1,-1-1 1,1 1-1,-1 0 0,0-1 1,1 1-1,-1-1 1,0 1-1,1-1 0,-1 0 1,0 1-1,0-1 1,0 0-1,1 1 0,-1-1 1,0 0-1,0 0 0,-1 0 1,1 0 5,0 0 0,0 0 0,0-1 0,-1 1 0,1 0 0,0-1 0,0 1 0,0-1 0,0 1 0,0-1 0,0 0 0,1 1 0,-1-1 0,0 0 0,0 0 0,0 1 0,0-1 0,1 0 0,-1 0 0,1 0 0,-1 0 0,0-1 0,-8-17 95,-9-28 0,3 7-226,14 39 113,1 0 0,-1 0 1,1 1-1,0-1 0,0 0 0,-1 0 0,1 1 0,0-1 1,0 0-1,0 0 0,0 0 0,0 1 0,0-1 0,0 0 0,0 0 1,1-1-1,-1 2 2,0-1 0,0 1 0,0 0 1,1 0-1,-1-1 0,0 1 0,1 0 0,-1 0 1,0 0-1,0-1 0,1 1 0,-1 0 0,0 0 1,1 0-1,-1 0 0,0 0 0,1 0 0,-1-1 1,0 1-1,1 0 0,-1 0 0,0 0 1,1 0-1,-1 0 0,1 1 0,1-1 12,1 0 0,-1 1 1,0 0-1,0 0 0,0-1 0,1 1 0,-1 0 0,0 1 0,2 0 0,11 9 78,2-1-1,-1 0 0,1-2 1,0 0-1,1-1 0,0-1 0,0 0 1,29 4-1,-11-4-795,2-2-1,-1-2 1,50-3-1,-55-2-2592,0-1 981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5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1041 3136,'-6'1'406,"-14"4"754,19-5-1076,1 0 1,-1 1-1,0-1 0,1 1 0,-1-1 0,0 1 0,1-1 0,-1 1 0,0-1 1,1 1-1,-1 0 0,1-1 0,-1 1 0,1 0 0,0-1 0,-1 1 1,1 0-1,-1 0 0,1-1 0,0 3 0,-7 10 1939,3-5 1352,18-11-10,-11 1-3017,5 0 30,-1-1 1,0 0-1,-1 0 0,1-1 1,9-7-1,2-4 115,0-2 0,23-28 0,27-44 353,90-158 472,-28-11-534,-1-90 613,-121 316-949,-30 100-795,16-49 258,-147 434-19,122-366 388,-5-2 0,-3 0 0,-88 138 0,39-83 378,55-85-425,31-51-132,-10 18 474,12-22-561,-1 0-1,1 0 1,0 0 0,0 1 0,0-1 0,0 0 0,0 0 0,0 1 0,0-1 0,0 0 0,0 0-1,0 0 1,0 1 0,0-1 0,0 0 0,0 0 0,0 1 0,0-1 0,0 0 0,0 0 0,0 1-1,0-1 1,1 0 0,-1 0 0,0 0 0,0 1 0,0-1 0,1 0 14,-1 0 1,1 0-1,-1 0 1,1 0-1,0 0 1,-1 0-1,1 0 1,-1 0-1,1 0 1,-1 0 0,1 0-1,-1 0 1,1-1-1,-1 1 1,1 0-1,-1 0 1,1-1-1,16-8 146,0-1 0,-2 0 0,23-18 0,39-42-246,-35 24 59,-2-1-1,46-70 0,-20 25 92,108-107 121,-111 132-115,15-13-63,-75 75 56,-9 6-78,-10 11-139,10-5 137,5-6 3,0-1 1,0 1-1,0 0 0,1 0 1,-1 0-1,0 0 1,1-1-1,-1 1 0,1 0 1,-1 0-1,1 0 1,-1 0-1,1 0 0,-1 0 1,1 1-1,0-1 1,0 0-1,0 0 0,-1 0 1,1 0-1,0 0 1,0 0-1,1 0 0,-1 0 1,0 0-1,0 1 1,0-1-1,1 0 0,-1 0 1,1 0-1,-1 0 1,1 0-1,-1 0 0,1 0 1,0 0-1,22 36-41,-17-28-42,0 0 0,-1 0 0,7 16 0,-7-10 178,5 26 0,-3-6-13,-5-28-80,0 4 27,1-1 0,0 0 0,1 1 0,0-1 0,7 12 0,-9-20-21,0 1 0,0 0 0,0-1 0,0 0 1,0 1-1,1-1 0,-1 0 0,1 0 0,0 0 0,-1-1 0,1 1 0,0-1 0,0 1 1,0-1-1,0 0 0,0 0 0,0 0 0,0-1 0,1 1 0,-1-1 0,0 1 0,5-1 0,-3-1 8,0 1 0,0-1 0,0 0 0,-1 0 0,1-1 0,0 1 0,-1-1 0,1 0-1,-1-1 1,1 1 0,-1-1 0,4-2 0,6-7 30,25-23 0,143-132-71,-175 161 13,-4 5-135,-4 7 21,-8 17-59,1-5 104,-3 21 67,2 0 0,-9 77-1,17-104 82,1 0 0,0 0-1,2 22 1,-2-31-41,1 1 0,-1-1 0,1 0 0,-1 0 0,1-1 1,0 1-1,0 0 0,1 0 0,-1 0 0,0 0 1,1-1-1,0 1 0,-1-1 0,1 1 0,0-1 1,0 0-1,1 0 0,-1 0 0,0 0 0,4 2 0,-4-3-6,-1-1 0,1 1-1,0-1 1,0 0-1,-1 1 1,1-1 0,0 0-1,0 0 1,-1 0-1,1-1 1,0 1-1,0 0 1,0-1 0,-1 1-1,1-1 1,0 0-1,-1 1 1,1-1-1,-1 0 1,1 0 0,-1 0-1,3-2 1,1-1 26,1-1 1,-1 0-1,0 0 1,5-7-1,0-2 17,-1-1 0,0 0 0,0 0 0,11-31-1,15-69-163,-33 106 73,0 0 0,0-1 0,-1 1-1,0-1 1,-1 1 0,0 0 0,0-1 0,-1 1-1,-3-13 1,3 19-7,0 0 0,0 0 0,0 0 0,0 0 0,-1 0-1,1 0 1,-1 0 0,0 1 0,0-1 0,0 0 0,0 1 0,0 0 0,0 0 0,-1-1-1,1 1 1,-1 0 0,1 1 0,-1-1 0,0 1 0,0-1 0,0 1 0,0 0 0,0 0 0,0 0-1,0 0 1,0 0 0,0 1 0,-1 0 0,1-1 0,-6 2 0,2-1 6,1 1 1,-1 0-1,1 0 1,-1 1-1,1-1 1,-12 6-1,15-6 36,1 0 1,-1 0-1,1 1 0,0-1 0,-1 0 0,1 1 1,0-1-1,0 1 0,0 0 0,0 0 1,0 0-1,1 0 0,-1 0 0,0 0 0,1 0 1,0 0-1,-1 1 0,1-1 0,0 0 1,-1 5-1,2-6-1,0 0 0,0 0 0,0 0 0,0 0 0,0 0 0,0 0 0,0 0 0,0 0 0,1 0 0,-1 0 1,0 0-1,0 0 0,1 0 0,-1 0 0,1 0 0,-1 0 0,1 0 0,0-1 0,-1 1 0,1 0 0,0 0 0,-1 0 0,1-1 0,0 1 0,0-1 1,0 1-1,0 0 0,0-1 0,-1 1 0,3 0 0,1 0 19,0 0 1,0 0-1,0 0 1,1 0 0,8 0-1,14-1 30,0-2 0,-1-1 0,1-1 0,35-11 0,-21 6-5,23-5 1,194-36-107,-254 50 74,0-1 0,-1 1-1,1 0 1,0 0 0,0 0 0,6 1-1,-9 0 7,1-1-1,-1 0 1,0 1-1,0-1 0,0 1 1,0-1-1,0 1 1,0 0-1,0-1 0,0 1 1,0 0-1,0 0 1,0 0-1,-1 0 0,1 0 1,0 0-1,0 0 1,-1 0-1,1 0 0,-1 0 1,1 0-1,-1 0 1,1 0-1,-1 2 0,1 3 51,1 0-1,-2 1 1,1-1-1,-1 1 1,0 0-1,0-1 1,-2 9-1,-12 45 190,6-31-186,-1 10-22,4-12-41,-2-1 0,-13 34-1,30-87 339,2 0-215,3-8-82,24-38 0,-33 63-77,0 0 0,1 1 0,0 0 0,1 0 0,0 1 0,1 0-1,-1 0 1,15-9 0,-20 15-3,1-1 0,0 1 0,0 1 0,0-1 0,0 0 0,0 1 0,0 0 0,0 0 0,1 0 0,5 0-1,-9 1 13,0 0-1,1 0 1,-1 0-1,0 0 1,0 1-1,0-1 1,0 0-1,0 1 1,1-1-1,-1 1 1,0-1-1,0 1 1,0-1-1,0 1 1,0 0-1,0 0 1,1 1-1,-1-1 8,0 1 0,0-1-1,0 1 1,-1 0 0,1-1 0,0 1-1,-1 0 1,1 0 0,-1 0-1,1-1 1,-1 1 0,0 0 0,0 0-1,0 3 1,-1 16 112,-2 0 1,0 0-1,-9 30 0,-3 18 269,15-68-368,0-1 1,-1 1-1,1 0 0,0 0 1,0-1-1,0 1 0,0 0 0,0 0 1,0-1-1,0 1 0,1 0 1,-1 0-1,0-1 0,0 1 1,1 1-1,-1-2-7,1 0-1,-1 0 1,0 1-1,0-1 1,1 0 0,-1 0-1,0 0 1,0 0 0,1 0-1,-1 0 1,0 1-1,1-1 1,-1 0 0,0 0-1,0 0 1,1 0-1,-1 0 1,0 0 0,1 0-1,-1 0 1,0 0 0,0 0-1,1-1 1,-1 1-1,0 0 1,1 0 0,3-2-24,0 0-1,0 0 1,0-1 0,4-3 0,0 0 33,39-28 81,52-33-86,-87 60-11,0 0-1,1 1 1,0 1 0,0 0-1,0 1 1,19-4-1,-28 7-1,0 1 0,0-1 0,0 1 0,0 0 0,0 1 0,1-1 0,-1 1-1,0-1 1,0 1 0,0 1 0,0-1 0,0 0 0,0 1 0,-1 0 0,1 0 0,0 0-1,-1 0 1,0 1 0,1-1 0,-1 1 0,0 0 0,0 0 0,0 0 0,3 6 0,4 6 4,-1 0-1,-1 0 1,0 1 0,8 26 0,-5-13-56,-5-12-240,15 30-781,-18-42-230,0 0 1,0 0-1,7 7 1,7 1-1575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5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456 239 4160,'3'-10'1475,"0"0"0,3-20-1,-4 16 294,1-4 296,0 0 1,0-33-1,-3 46-1871,0 1 1,-1-1-1,1 1 0,-1-1 0,0 1 0,0 0 0,0-1 0,-1 1 1,1 0-1,-1 0 0,0 0 0,0 0 0,-1 0 0,1 0 0,-1 1 1,-6-7-1,8 9-159,-1-1 1,0 1-1,0 0 1,1 0-1,-1 0 0,0 1 1,0-1-1,0 0 1,0 1-1,0-1 1,0 1-1,0-1 1,0 1-1,-1 0 1,1 0-1,0 0 1,0 0-1,-4 1 0,-2 1 42,1 0 0,0 1 0,-12 5-1,11-5-51,-21 11 127,1 0 0,0 2 0,1 2 0,-27 22 0,17-9 205,-64 71 0,94-95-286,1 1 1,0 0 0,1 0 0,0 0-1,0 1 1,0 0 0,-4 15 0,7-20-30,1 0 0,1-1 0,-1 1 1,0 0-1,1-1 0,0 1 0,0 0 1,0-1-1,0 1 0,0 0 0,1 0 1,0-1-1,0 1 0,0-1 0,0 1 1,0-1-1,1 1 0,0-1 0,0 0 1,-1 1-1,2-1 0,3 4 0,0-1 30,0 0-1,1 0 0,0-1 0,0 0 1,1-1-1,-1 0 0,1 0 1,13 5-1,1-2 163,0 0 1,23 2 0,-30-6-101,-1 0 0,1-2 1,0 0-1,0 0 0,0-2 1,-1 0-1,1 0 0,26-7 1,-39 7-132,0 1 0,-1-1 1,1 0-1,0 0 1,-1 0-1,1 0 1,0 0-1,-1 0 1,1 0-1,-1 0 1,3-3-1,-4 3-21,0 1 0,1-1 0,-1 1 0,0-1-1,1 0 1,-1 1 0,0-1 0,0 0 0,0 1 0,0-1 0,1 0 0,-1 1-1,0-1 1,0 0 0,0 1 0,0-1 0,0 0 0,-1 1 0,1-1-1,0 0 1,0 1 0,0-1 0,-1 0 0,1 1 0,0-1 0,-1 1 0,1-1-1,0 1 1,-1-1 0,1 0 0,-1 1 0,1-1 0,-1 1 0,0-1 0,-10-5-339,-15 1 150,0 1 0,0 1 0,-49 1 0,1 9 1424,100-7-1166,97 3 527,-103-1-494,0 1-1,0 0 1,-1 2 0,23 7-1,-36-10-65,0 1-1,-1 0 1,1 0-1,-1 0 1,1 1-1,-1-1 1,0 1-1,0 0 1,-1 1 0,1-1-1,-1 1 1,4 6-1,-2-2 45,-2-1-1,1 0 1,-1 1 0,0 0-1,-1 0 1,0 1 0,2 11-1,-1 5 104,-2 0 0,0 0 0,-2 1 0,-6 50 0,5-61-34,-2 0 0,0 0 0,-6 16 0,7-26-113,0-1-1,0 0 0,-1 1 0,0-1 0,0 0 1,0-1-1,0 1 0,-1 0 0,0-1 0,0 0 1,-7 6-1,8-8-63,0 0 0,0-1 0,0 1 1,0-1-1,-1 1 0,1-1 0,0 0 0,-1-1 1,1 1-1,-1 0 0,1-1 0,-1 0 0,1 0 1,-1 0-1,1 0 0,-1-1 0,1 1 0,-1-1 1,1 0-1,-1 0 0,1 0 0,0 0 0,0-1 0,-5-2 1,1 0-542,0 0 1,0-1-1,0 0 1,0 0-1,1 0 1,0-1-1,0 0 1,0-1-1,-6-9 1,8 11-367,0 0 0,1-1 0,-1 0 0,1 0 1,1 0-1,-1 0 0,1 0 0,0 0 0,0-1 0,1 1 1,0-1-1,-1-10 0,8-17-2667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44 6464,'-8'-43'3600,"9"60"2922,2 7-4020,1 38-769,-10 161 2581,-14 9-2913,6-107-1660,14-98-771,1-11-2890,-1-19 2826,1 0-1,0 0 1,0 1-1,0-1 0,1 0 1,1-3-1,6-12-1109,9-24-2351,4 0 1585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5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7296,'-1'0'109,"1"0"0,0 0 0,0 0 0,-1 0 0,1 0 0,0-1-1,0 1 1,-1 0 0,1 0 0,0 0 0,0 0 0,-1 0 0,1 0 0,0 0 0,0 0 0,-1 0 0,1 0 0,0 0 0,0 0 0,-1 0 0,1 0 0,0 1 0,0-1 0,-1 0 0,1 0 0,0 0 0,0 0 0,-1 0-1,1 0 1,0 1 0,0-1 0,0 0 0,-1 0 0,1 0 0,0 1 0,0-1 0,0 0 0,0 0 0,-1 1 0,-5 12 1799,2-3-740,-2 1-252,-39 79 3991,42-81-4577,-1 1 0,1 0 0,1 0 0,-1 0 0,2 0 1,0 0-1,-1 19 0,3-24-251,-1 0 0,1 0 1,0 0-1,1 0 0,-1 0 0,1 0 1,0 0-1,0 0 0,0-1 0,1 1 0,0-1 1,-1 1-1,2-1 0,-1 0 0,0 0 1,1-1-1,0 1 0,0-1 0,0 1 1,0-1-1,0-1 0,1 1 0,-1 0 0,1-1 1,10 3-1,-4-1 28,0-1 1,1 0-1,0-1 1,0 0-1,-1-1 1,1 0-1,0-1 1,0-1-1,0 0 1,19-4 0,-12 1 43,0-2 0,0-1 0,-1 0 0,33-19 0,-37 18-146,-1 0-1,0-2 1,0 1 0,-1-1 0,0-1 0,17-20 0,-26 26-45,0 1 0,0-1 0,0 0 1,0 0-1,-1 0 0,0 0 0,0 0 0,0 0 1,0-1-1,-1 1 0,0-1 0,0-8 1,-1 13 12,0-1 0,0 1 1,-1-1-1,1 0 0,-1 1 1,1-1-1,-1 1 0,1-1 1,-1 1-1,0 0 0,0-1 1,0 1-1,0 0 0,0-1 1,0 1-1,0 0 0,0 0 1,-1 0-1,1 0 0,0 0 1,-1 0-1,1 1 1,0-1-1,-1 0 0,1 0 1,-1 1-1,1-1 0,-1 1 1,-2-1-1,-5-1-87,0 1 0,-1-1 0,-15 1 0,21 1 106,-63 0-169,-84 12 0,50-2-3,91-9-270,-8 1-378,10-4-2710,32-5-3928,6 2 4309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1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9792,'-10'-5'2558,"7"6"-434,7 4 2399,0-1-3817,1-1 1,-1 1-1,1-1 1,0 0-1,0 0 1,0-1-1,0 1 1,7 0-1,44 13 335,-50-15-862,19 3 52,0 0 0,0-2 0,1-1-1,-1-1 1,0-1 0,36-6 0,-19-1 80,0-1 0,79-30 0,-79 22-346,26-9 1,-58 22 29,2 1-27,-12 4 29,0 0 1,0-1 0,1 1 0,-1-1-1,0 1 1,0 0 0,0-1-1,0 1 1,0 0 0,0-1 0,0 1-1,0 0 1,0-1 0,0 1-1,0 0 1,0-1 0,0 1 0,-1 0-1,1-1 1,0 2 0,-20 64 100,-1-1 1,-41 83 0,57-138-97,-9 20 66,-1-1-1,-26 36 1,-45 48-1391,50-64-2352,5 2-6340,21-23 5829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2:1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224 193 3232,'-5'-29'2530,"5"17"3761,-2 23-5806,1 1 0,-2-1 0,1 1 1,-2-1-1,1 0 0,-7 12 0,-1 5-78,-70 168 1476,43-106-1068,18-39-580,14-31 250,-2-1 0,-15 29 1,23-48-476,0 1 1,0-1-1,0 0 1,0 0-1,0 0 1,0 0-1,0 0 1,-1 0-1,1 0 1,0 0-1,0 0 1,0 0-1,0 0 1,0 0-1,0 1 1,0-1-1,0 0 1,0 0-1,0 0 1,-1 0-1,1 0 1,0 0-1,0 0 1,0 0 0,0 0-1,0 0 1,0 0-1,0 0 1,0 0-1,0 0 1,-1 0-1,1 0 1,0 0-1,0 0 1,0 0-1,0 0 1,0 0-1,0 0 1,0 0-1,0 0 1,0-1-1,-1 1 1,1 0-1,0 0 1,0 0-1,0 0 1,0 0-1,0 0 1,0 0-1,0 0 1,0 0-1,0 0 1,0 0-1,0-1 1,0 1-1,0 0 1,0 0-1,0 0 1,0 0-1,0 0 1,0 0-1,-2-6 144,3-12-112,2 1-1,1 0 1,0 0 0,1 0-1,9-22 1,-11 33-57,43-129 85,14-33-4,-41 121-1,39-69 0,-46 96 2,-9 12-42,2 0 1,-1 1 0,1-1-1,1 1 1,-1 0 0,1 1 0,8-8-1,-14 13-6,1 1 0,0-1 0,0 0 0,-1 1 0,1-1 0,0 1-1,0-1 1,0 1 0,0 0 0,-1-1 0,1 1 0,0 0 0,0 0 0,0-1-1,0 1 1,0 0 0,0 0 0,0 0 0,0 0 0,0 0 0,0 0 0,0 1-1,0-1 1,0 0 0,-1 0 0,1 1 0,0-1 0,0 0 0,0 1 0,0-1-1,0 1 1,-1-1 0,1 1 0,0 0 0,0-1 0,-1 1 0,1 0 0,-1-1-1,1 1 1,0 0 0,-1 0 0,1-1 0,0 3 0,2 3 60,0 0 1,-1 0-1,0 0 0,0 0 1,2 11-1,3 30 86,-2 1 0,-1 59 1,1 20 157,-3-101-70,2 1 0,12 43 1,-15-67-214,0 0 0,0-1 0,0 1 0,0-1 0,1 1 0,1 2 0,-2-4-21,-1-1-1,1 1 0,-1 0 0,1-1 0,-1 1 0,1-1 0,-1 1 0,1-1 0,0 1 0,-1-1 0,1 0 0,0 1 1,-1-1-1,1 0 0,0 1 0,-1-1 0,1 0 0,0 0 0,0 1 0,0-1 0,-1 0 0,1 0 0,0 0 0,0 0 1,0 0-1,-1 0 0,1-1 0,1 1 0,1-2 25,0 1 1,0-1-1,0 0 1,0 0-1,-1 0 1,1-1-1,-1 1 1,1 0-1,-1-1 1,0 0-1,0 0 1,3-5-1,12-30-102,-2 0 0,16-63-1,-26 86 9,2-10-23,75-230-465,-81 251 482,1 1 1,-1-1 0,1 1 0,0-1 0,4-4 0,-6 8 52,0-1 1,1 1 0,-1 0-1,0 0 1,0 0-1,0-1 1,1 1 0,-1 0-1,0 0 1,0 0-1,1-1 1,-1 1 0,0 0-1,1 0 1,-1 0 0,0 0-1,1 0 1,-1 0-1,0 0 1,0 0 0,1 0-1,-1 0 1,0 0-1,1 0 1,-1 0 0,0 0-1,1 0 1,-1 0-1,0 0 1,1 0 0,0 1 5,-1 0 1,1 0 0,0-1 0,0 1 0,-1 0-1,1 0 1,-1 0 0,1 0 0,-1 0 0,1 0-1,-1 0 1,0 0 0,1 0 0,-1 2 0,5 24 137,-1 1 1,-1 28-1,-1-27-23,7 308 843,-4-271-2277,-5-63 532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0:09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433 86 1728,'0'0'1221,"-14"-12"1808,13 12-2886,-1 0 0,0 0 0,1 0 0,-1 0 0,1 0 0,-1-1 0,0 1 0,1 0 0,-1-1 0,1 0 0,-1 1 0,1-1 0,-1 0-1,1 0 1,-1 1 0,1-1 0,0 0 0,-1 0 0,0-2 0,1 2-125,0 1 0,0-1 0,0 1 1,0-1-1,0 1 0,-1 0 0,1-1 0,0 1 0,0 0 0,0 0 1,0 0-1,-1 0 0,1 0 0,-1 0 0,1 0 19,0 0 0,0 0-1,0 0 1,0 0 0,-1 0-1,1 0 1,0 0 0,0 0-1,0 0 1,0-1 0,0 1 0,0-1-1,0 1 1,1 0 0,-1-1-1,-1 0 1,0-1 30,0 1-1,0 0 1,0 0 0,0 0-1,0 0 1,0 0-1,0 0 1,0 0 0,0 1-1,0-1 1,-1 1 0,1 0-1,-2-1 1,-35 1 302,23 0-242,-96 0 828,103 1-959,0 0 0,1 0 0,-11 4 0,-17 11-33,36-16 48,-1 1 0,1-1 0,-1 0 1,1 0-1,-1 1 0,1-1 0,-1 0 0,1 1 1,-1-1-1,1 1 0,0-1 0,-1 0 0,1 1 1,0-1-1,-1 1 0,1-1 0,0 1 1,-1-1-1,1 1 0,0 0-14,0-1-1,-1 1 1,1-1-1,0 1 1,0-1 0,0 0-1,-1 1 1,1-1 0,0 1-1,0-1 1,-1 0 0,1 0-1,0 1 1,-1-1-1,1 0 1,-1 1 0,1-1-1,0 0 1,-1 0 0,1 0-1,-1 1 1,1-1-1,0 0 1,-1 0 0,1 0-1,-2 0 1,2 0 1,-1 0 0,0 1 0,0-1 0,1 0-1,-1 0 1,0 1 0,1-1 0,-1 0 0,1 1 0,-1-1 0,0 0 0,1 1 0,-1-1 0,1 1 0,-1-1-1,1 1 1,-1-1 0,1 1 0,-1 0 0,1-1 0,0 1 0,-1-1 0,1 1 0,0 0 0,0-1 0,-1 1-1,1 1 1,-5 24-105,2-11 214,-8 9 22,9-19-98,-1 0-1,1 0 1,0 0 0,0 1-1,0-1 1,1 0-1,-1 9 1,-3 48 443,5-61-478,-1 4 4,1-1-1,0 1 1,1 0-1,-1 0 0,1-1 1,0 1-1,0 0 0,0-1 1,1 1-1,1 4 1,6 10 50,4 10 38,13 22 67,-22-44-165,0-1 0,1 0-1,-1 0 1,1-1 0,0 1 0,0-1 0,1 0-1,0 0 1,6 4 0,-1-3 75,0 0 0,0-1 1,1 0-1,20 6 0,-8-5-5,0 0 1,0-2-1,1 0 1,0-2-1,0-1 1,-1-1-1,1-1 0,39-6 1,-51 5-29,1-1 0,-1 0 0,1-1 0,-1 0 0,-1-1 0,21-10 0,-9 3 195,-20 10-197,0 1 1,0-1 0,1 0 0,-1 0-1,0-1 1,-1 1 0,1-1 0,0 0-1,-1 0 1,0 0 0,1 0 0,-1-1-1,-1 1 1,4-5 0,1-6 82,0 1 23,-1 1 0,-1-1-1,6-19 1,-8 14 137,0 0 1,-1 0 0,-1-37-1,-1 36-178,-1 14-82,1 1-1,-1 0 0,0 0 1,0 0-1,-2-4 1,2 4-59,-1 0-1,1 0 1,0-1 0,0 1 0,0-5-1,1 5 56,0 0 0,-1 0 0,0 1 0,0-1 0,0 0 0,0 1 0,0-1 0,-1 1-1,0-1 1,0 1 0,-4-6 0,-2-15 66,7 22-73,1-1 0,-1 1 1,0-1-1,0 1 0,0-1 0,0 1 1,0-1-1,0 1 0,-1 0 1,1-1-1,-1 1 0,1 0 1,-4-2-1,-18-14 180,14 12-97,0-1 0,0 1 0,-12-5 0,11 7-75,0 1 0,-1 0-1,1 0 1,0 1-1,-1 1 1,0 0-1,-19 0 1,-75 10 303,16 11-592,31-6 94,39-10 262,1 2 1,-32 14 0,11-4-311,33-14-300,0 0 1,1 1 0,-1 0-1,1 0 1,-7 6-1,11-9 372,1 0 0,0 1 0,0-1 0,-1 1 0,1-1 0,0 0 0,0 1 0,-1-1 0,1 1 0,0-1 0,0 0 0,0 1 0,0-1 0,-1 1 0,1-1 0,0 1 0,0-1 0,0 1 0,0-1-1,0 1 1,0-1 0,0 1 0,1-1 0,-1 1 0,0-1 0,0 0 0,0 1 0,1 0 0,6 10-1707,6-1-2324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18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51 4064,'-5'-2'1289,"1"1"0,-1-1-1,0 1 1,0 0 0,-6 0 0,2 2 579,8 4-591,11 9-341,-6-10-1049,10 12 286,-2 0 1,0 1 0,13 26-1,22 58-221,-13-27 122,0 9 184,-23-54 88,25 48-1,-20-42 34,-15-34 218,0-1-517,0 0-1,0 0 1,0 0-1,0-1 1,0 1 0,0 0-1,-1-1 1,1 1-1,0-1 1,0 1-1,0-1 1,0 1 0,-1-1-1,1 0 1,0 1-1,-1-1 1,1 0 0,0 0-1,-1 1 1,1-1-1,-1 0 1,1 0-1,-1 0 1,0 0 0,1-1-1,7-28 567,-6 22-540,18-110 12,-10 47-65,0-4-211,6-29 17,-9 70 66,5-17 166,-8 40 214,-3 7-859,0 0-1,0 1 0,1-1 0,-1 0 1,4-5-1,-4 8 168,-1 0 1,1 0-1,0 0 0,0 0 1,0 1-1,0-1 0,0 0 1,0 0-1,0 1 0,1-1 1,-1 0-1,0 1 0,0-1 0,0 1 1,1 0-1,-1-1 0,0 1 1,0 0-1,1 0 0,-1 0 1,2 0-1,15 2-2130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2:1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196 523 4736,'0'-1'95,"0"1"0,0 0 0,0-1 1,1 1-1,-1 0 0,0-1 0,0 1 0,0 0 1,0-1-1,0 1 0,0 0 0,1-1 0,-1 1 1,0 0-1,0 0 0,1-1 0,-1 1 0,0 0 0,0 0 1,1-1-1,-1 1 0,0 0 0,1 0 0,-1 0 1,0 0-1,0-1 0,1 1 0,-1 0 0,0 0 1,1 0-1,0 0 0,14-1 3126,-14 1-2830,1 0 0,-1 0 0,0 0 0,1 0 0,-1-1 0,0 1 0,1 0 0,-1 0 0,0-1 0,1 1 0,1-2 1,-13 10 5500,-17 7-3948,-10 7-1626,9-4 68,-40 29 199,58-39-522,1 0 0,0 1 0,0 0-1,-11 16 1,19-23-39,-1 0-1,1 0 1,0 1-1,0-1 1,0 0-1,1 1 0,-1-1 1,0 0-1,1 1 1,0-1-1,-1 1 1,1-1-1,0 1 1,0-1-1,1 3 1,-1-4-3,0 0 1,0 0 0,1 0-1,-1 0 1,0 0 0,1 0 0,-1 0-1,1 0 1,-1 0 0,1 0-1,0 0 1,-1 0 0,1 0 0,0-1-1,-1 1 1,1 0 0,0 0-1,0-1 1,0 1 0,0-1 0,0 1-1,0-1 1,0 1 0,0-1-1,0 1 1,0-1 0,0 0-1,0 0 1,0 1 0,0-1 0,0 0-1,0 0 1,0 0 0,0 0-1,0 0 1,2-1 0,3 0-29,0 0-1,1-1 1,-1 0 0,0 0 0,0-1-1,-1 1 1,1-1 0,-1 0 0,1-1-1,-1 1 1,0-1 0,0 0-1,7-9 1,-1 1-195,0-1-1,-2 0 0,1-1 1,7-15-1,-4 3 86,-10 18 51,1 0-1,1 0 0,7-10 0,-12 18 63,0 0 0,0-1-1,0 1 1,0 0 0,0 0-1,0 0 1,0 0-1,0 0 1,0 0 0,0 0-1,0 0 1,0-1 0,1 1-1,-1 0 1,0 0 0,0 0-1,0 0 1,0 0 0,0 0-1,0 0 1,0 0 0,1 0-1,-1 0 1,0 0 0,0 0-1,0 0 1,0 0-1,0 0 1,0 0 0,0 0-1,1 0 1,-1 0 0,0 0-1,0 0 1,0 0 0,0 0-1,0 0 1,0 0 0,1 0-1,-1 0 1,0 0 0,0 0-1,0 0 1,0 0 0,0 0-1,0 0 1,0 0-1,0 0 1,1 0 0,-1 1-1,0-1 1,0 0 0,2 10-32,-1 21 196,-1-24-134,0 5 53,0 0 0,1 0 1,1-1-1,0 1 0,1-1 0,0 1 0,1-1 0,0 0 0,0 0 0,1-1 0,12 19 1,-16-27-36,0-1 1,0 0 0,1 1-1,-1-1 1,0 0 0,0 0 0,1 0-1,-1 0 1,1 0 0,-1 0-1,1 0 1,-1 0 0,1-1 0,-1 1-1,1-1 1,0 1 0,-1-1 0,4 1-1,-2-1-7,-1 0-1,0-1 1,1 1-1,-1 0 1,1-1 0,-1 0-1,0 0 1,0 0-1,1 0 1,-1 0-1,0 0 1,2-2 0,6-4-5,-1-1 1,0 0 0,-1-1 0,11-13 0,-10 11-93,20-19-28,-17 17 42,-1 1 0,0-2 0,15-23 0,65-154-408,-87 181 449,31-70-42,71-188-130,-102 249-385,-4 18 547,0 1 0,0 0 0,1-1 0,-1 1 0,0-1 0,0 1 0,0 0 1,0-1-1,0 1 0,0 0 0,0-1 0,0 1 0,0-1 0,0 1 0,0 0 0,0-1 0,-1 1 0,1 0 0,0-1 0,0 1 0,0 0 1,0-1-1,-1 1 0,1 0 0,0-1 0,0 1 0,-1 0 0,1-1 0,0 1 0,0 0 0,-1 0 0,1 0 0,0-1 0,-1 1 0,1 0 0,-1 0 1,-6 5-40,0 4 90,1 1 0,0 0 0,0 1 0,-7 18 0,-11 53 3,-38 235 612,59-298-534,2 1 1,0-1-1,2 33 1,-1-46-82,1 0 0,0 0 0,0 0 0,0 0 0,1 0 0,0 0 0,0-1 0,0 1 0,1-1 0,0 1 0,0-1 0,0 0 0,1 0 0,-1 0 0,1-1 0,5 5 0,-6-7 2,1 0-1,-1 0 0,0 0 1,1-1-1,-1 1 0,1-1 1,0 0-1,0 0 0,-1 0 1,1-1-1,0 1 1,0-1-1,0 0 0,7-1 1,1 0 35,0-1 0,0 0 0,16-6 0,-10 1-25,0 0 0,-1-1 0,1-1 0,-2-1 0,1 0 0,27-24 0,-40 31-70,0 0-1,0 0 0,-1-1 1,0 0-1,0 1 0,0-1 1,0 0-1,0-1 0,-1 1 1,1 0-1,-1-1 0,0 0 1,-1 1-1,1-1 0,-1 0 1,0 0-1,0 0 1,-1 0-1,1-6 0,-1 7 212,0 1-278,0 5 32,0-1 249,2 0-275,0-1 80,0 1 0,0 0 0,0 0 0,0 1 0,0-1 0,0 0 0,0 1 0,0-1 0,-1 1 0,1-1 0,-1 1 0,1 0 1,2 4-1,6 5 84,-8-9-92,0 1 0,0-1 0,0 0-1,0 1 1,-1 0 0,1-1 0,-1 1 0,0 0-1,2 5 1,6 30-12,-4-14 217,0 16 88,-3-33-239,-1-7-33,-1 0-1,1 0 1,0 1-1,0-1 1,-1 0-1,1 0 1,0 0-1,0 0 0,-1 0 1,1 0-1,0 0 1,0 0-1,0 0 1,-1 0-1,1 0 1,0 0-1,0-1 1,15-4 90,-1-2 1,0 0-1,0 0 1,17-12-1,-3 1-69,78-50-122,-101 64 64,1 1-356,-5 15 137,-2-7 256,1-1 0,-1 1 0,1 0 0,0 0 0,0 0-1,1 0 1,-1-1 0,1 1 0,3 5 0,-4-7 4,1 0 1,0-1 0,0 1 0,0 0 0,0-1-1,1 1 1,-1-1 0,0 0 0,1 1 0,0-1-1,0 0 1,-1-1 0,1 1 0,5 2-1,1-1 29,1 0-1,0-1 0,-1 0 0,1 0 1,0-1-1,0 0 0,0-1 0,0 0 0,0-1 1,-1 0-1,1 0 0,0-1 0,0 0 1,-1-1-1,0 0 0,1-1 0,-1 0 0,0 0 1,0-1-1,-1 0 0,0 0 0,0-1 1,14-13-1,4-5-124,32-29 68,-56 52 6,0 0 0,-1-1-1,1 1 1,0 0 0,0 0 0,0 0 0,0 0 0,0 0 0,0 1 0,0-1-1,0 0 1,0 1 0,3-1 0,-4 1-4,0 1 0,1-1 0,-1 0 0,1 1 1,-1-1-1,0 1 0,1 0 0,-1-1 0,0 1 0,0 0 0,0 0 0,1-1 0,-1 1 0,0 0 0,0 0 0,0 0 1,0 1-1,0-1 0,1 2 0,48 73 582,-42-66-524,-1 0-1,2 0 0,0-1 1,0-1-1,0 1 0,1-1 1,0-1-1,1 0 0,-1 0 1,1-1-1,19 7 0,-28-13-791,0 1 0,-1-1-1,1 0 1,0 0-1,-1 1 1,1-1-1,0-1 1,0 1 0,-1 0-1,1 0 1,0-1-1,-1 1 1,1-1-1,3-1 1,22-12-8921,-26 13 9539,17-13-4144,3-1 1531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2:2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29 4640,'21'-26'2768,"-21"26"-2685,0 0 0,0 0 0,0 0 1,1 0-1,-1-1 0,0 1 0,0 0 1,0 0-1,0 0 0,0 0 0,0 0 0,0 0 1,0 0-1,0-1 0,1 1 0,-1 0 1,0 0-1,0 0 0,0 0 0,0 0 0,0 0 1,0 0-1,1 0 0,-1 0 0,0 0 1,0 0-1,0 0 0,0 0 0,0 0 0,1 0 1,-1 0-1,0 0 0,0 0 0,0 0 1,0 0-1,0 0 0,1 0 0,-1 0 0,0 0 1,0 0-1,0 0 0,0 0 0,0 0 1,0 0-1,1 0 0,-1 0 0,0 1 0,0-1 1,0 0-1,0 0 0,0 0 0,0 0 1,0 0-1,0 0 0,0 0 0,1 1 0,-1-1 1,0 0-1,0 0 0,0 0 0,0 0 1,0 1-1,-1 10 4572,-2-6-4099,-1 1 0,0-1 0,0 0 0,0-1 0,0 1 0,-1-1 0,-7 6 0,-38 25 831,-68 28 120,79-44-1222,30-14-270,-23 10-108,0 2 0,2 1-1,-54 41 1,63-39-982,11-11-1818,1-1 0,-13 10 0,14-10 136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2:2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17 10624,'-42'-16'4832,"26"19"-4192,11-3 1279,0 5-2239,10 3 128,-5 4-2015,5 0 1215,-10 4-3872,5-1 2720</inkml:trace>
  <inkml:trace contextRef="#ctx0" brushRef="#br0" timeOffset="1">42 256 8384,'-41'0'4288,"46"0"-2208,8 0-1248,23-3 1983,9-2-1599,40-3 128,10 5-800,23-9-160,-7 7-224,20-7-448,-10 9 160,1-5-4704,-19 8 2657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2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34 767 3072,'-24'7'1988,"24"-7"-1854,-1 0 1,1 0-1,-1 1 0,1-1 0,-1 0 1,1 0-1,-1 1 0,1-1 0,-1 0 0,1 1 1,-1-1-1,1 1 0,0-1 0,-1 0 1,1 1-1,0-1 0,-1 1 0,1-1 0,0 1 1,0-1-1,-1 1 0,1-1 0,0 1 0,0 0 1,0-1-1,0 1 0,0-1 0,0 1 1,0-1-1,0 1 0,0-1 0,0 1 0,0-1 1,0 1-1,0 0 0,1 0 0,0 2 183,1-1 0,0 1-1,-1 0 1,1-1-1,1 1 1,-1-1-1,0 0 1,0 0 0,1 0-1,0 0 1,-1 0-1,1 0 1,0-1 0,0 1-1,-1-1 1,1 0-1,0 0 1,1 0 0,-1 0-1,0 0 1,0-1-1,5 1 1,8 0 272,0-1 1,1 0-1,18-3 0,-32 3-516,19-3 213,0 0-1,-1-1 1,1-1-1,29-12 1,-40 13-230,-1-1 1,1-1 0,-1 0-1,0 0 1,0-1 0,-1 0 0,0 0-1,0-1 1,15-18 0,-17 17-84,1-2 0,-2 1 1,1-1-1,-1 0 0,-1 0 1,0-1-1,0 1 0,-2-1 1,6-22-1,-9 33 16,0 0 0,0 1 0,0-1 0,1 0 0,-1 0 0,0 1 0,0-1 0,0 0 0,0 0 0,0 0 0,-1 1 0,1-1 0,0 0 0,0 0 0,0 1 0,-1-1 0,1 0-1,0 0 1,-1 1 0,1-1 0,0 0 0,-1 1 0,1-1 0,-1 0 0,1 1 0,-1-1 0,0 1 0,1-1 0,-1 1 0,1-1 0,-1 1 0,0-1 0,0 1 0,1 0 0,-1-1 0,0 1 0,0 0 0,1 0 0,-1 0 0,0-1 0,0 1 0,-1 0 0,-1 0 16,0 1-1,0-1 1,0 0 0,0 1 0,0 0-1,0 0 1,0 0 0,1 0 0,-5 2-1,0 1 77,1 0-1,-1 1 1,1-1-1,1 1 1,-10 10-1,0 1 56,-10 8 260,-31 41-1,44-50-229,2 1 0,0-1 0,1 2 0,-11 25 0,18-36-90,1-1 0,0 1 0,1-1 0,-1 1 0,1 0 0,0-1 0,1 1 0,-1 0 0,1-1 0,0 1 0,1-1 0,-1 1 0,1-1 0,0 0 0,0 1 0,1-1 0,0 0 0,0 0 0,0-1 0,0 1 0,1-1 0,-1 0 0,8 7 0,-5-7 9,-1 0-1,1-1 1,0 1-1,0-1 1,0 0-1,1-1 1,-1 1-1,1-1 1,-1-1-1,1 1 1,0-1-1,0 0 1,-1-1-1,1 0 1,0 0-1,0 0 1,0-1-1,0 0 1,-1 0-1,1 0 1,0-1-1,-1 0 1,1-1 0,-1 1-1,7-5 1,123-87 205,-78 52-234,-42 31-56,8-5 0,-2 0 0,0-2 0,-1 0 0,26-29 0,-27 21-63,31-52 0,11-34-235,-55 99 258,61-122-314,-55 104 261,-1-1-1,12-45 1,-21 64 71,11-58-370,-12 61 317,-1 1 0,-1-1 0,0 1 0,0-1 0,-2-10 0,1 18 56,1 0 0,0 0 1,-1 0-1,1 0 1,-1 0-1,0 0 1,0 1-1,1-1 1,-1 0-1,0 1 0,0-1 1,-1 1-1,1-1 1,0 1-1,-1-1 1,1 1-1,0 0 1,-1-1-1,1 1 0,-1 0 1,-2-1-1,2 1-5,-1 0 0,1 1 0,-1-1 0,0 1 0,1-1 0,-1 1 0,0 0 0,1 0 0,-1 0 0,0 0 1,1 1-1,-1-1 0,1 1 0,-4 0 0,-6 3 17,-1 0 0,1 1 1,-18 10-1,17-6 17,0-1 1,0 2-1,-18 17 1,29-25-10,-8 8 27,0 0 1,1 1-1,0 1 1,1-1 0,0 1-1,1 1 1,-6 14-1,0 2 86,2 1 0,-7 32 0,-17 133 196,32-172-273,-1 2 32,2 0 0,0 1 0,4 35 0,-2-52-6,2 1 0,-1-1 0,1 0 0,0 1-1,1-1 1,0 0 0,1 0 0,0-1 0,0 1 0,1-1-1,0 0 1,7 9 0,-8-13 6,0-1-1,0 1 1,1-1 0,-1 0-1,1 0 1,0 0-1,0-1 1,0 1 0,0-1-1,7 2 1,3 0 33,0-1 0,21 2 0,-10-3 29,-1-1 0,1-1-1,37-6 1,-52 4-112,0 0-1,-1 0 1,1-1 0,-1-1-1,0 0 1,0 0-1,0-1 1,9-6 0,-13 7-34,0 0 1,0-1 0,-1 1 0,1-1 0,-1 0 0,-1-1 0,1 1 0,-1-1 0,0 0-1,0 0 1,0 0 0,5-13 0,-9 18-4,1 0 0,-1 0 0,1 0 0,-1 0 0,0 0 1,1 0-1,-1 1 0,0-1 0,0 0 0,0 0 0,0 0 0,0 0 0,0 0 0,0 0 0,0 0 0,0 0 0,0 0 0,0 0 0,-1 0 0,1 0 1,0 0-1,-1 0 0,1 0 0,0 1 0,-1-1 0,0 0 0,1 0 0,-1 0 0,1 1 0,-1-1 0,0 0 0,1 1 0,-1-1 0,0 0 0,0 1 1,0-1-1,1 1 0,-1-1 0,-2 0 0,1 1-12,0-1 0,-1 1 0,1 0 0,0-1 0,-1 1 0,1 0 1,0 0-1,-1 1 0,1-1 0,0 0 0,-1 1 0,1 0 0,-3 0 0,-3 4 8,0-1 0,0 1 0,1 1-1,0 0 1,-13 12 0,18-16 38,0 0 0,0 0 0,1 0 0,-1 0 0,1 1 0,-1-1 0,1 0 1,0 1-1,0-1 0,0 1 0,0-1 0,0 1 0,0-1 0,1 1 0,0 0 0,-1-1 0,1 1 0,0 0 1,0-1-1,0 1 0,1 0 0,-1-1 0,1 1 0,-1 0 0,1-1 0,0 1 0,0-1 0,0 1 0,0-1 1,1 0-1,-1 1 0,0-1 0,1 0 0,3 4 0,-1-2 62,0 1 0,1-1 1,0 0-1,0 0 0,0 0 0,0-1 1,1 1-1,0-2 0,-1 1 0,1 0 1,0-1-1,0 0 0,11 2 0,-13-4-34,0 0 0,0 0 0,0 0 0,0 0 0,0-1-1,0 0 1,0 0 0,0 0 0,5-2 0,35-18 94,-28 12-59,136-54-132,-145 60 36,0 1-1,0 0 0,9-1 1,-14 3 8,-1 0 0,1-1 0,0 1 1,-1 0-1,1 0 0,0 0 0,-1 0 0,1 1 0,0-1 0,-1 0 1,1 1-1,0-1 0,-1 1 0,1 0 0,-1-1 0,1 1 1,-1 0-1,1 0 0,-1 0 0,2 1 0,-3-1 23,1 0-1,-1 0 1,0 0-1,0 1 1,1-1-1,-1 0 1,0 0-1,0 0 0,0 0 1,0 0-1,-1 0 1,1 1-1,0-1 1,0 0-1,-1 0 1,1 0-1,0 0 1,-1 0-1,1 0 1,-1 0-1,0 1 1,-16 24 238,-16 15 143,37-41-221,6-3-92,95-47 35,-58 26-266,1 2-1,82-26 1,-128 47 136,-1 1 0,0 0 0,0-1 0,0 1 0,0 0 0,0 0 0,1 0 0,-1 0 0,0 0 0,0 0 0,0 0 0,1 0 0,-1 1 0,0-1 0,0 0 0,0 1 0,0-1 0,2 1 0,-2 0 13,-1 0 0,1-1 0,0 1 0,-1 0 0,1 0-1,-1 0 1,1-1 0,-1 1 0,1 0 0,-1 0 0,0 0 0,1 0 0,-1 0 0,0 0 0,0 0 0,0 0 0,1 1-1,-1 2 20,-1 1-1,1-1 0,-1 0 0,1 0 0,-1 0 1,0 0-1,-1 0 0,-2 6 0,-13 26 115,24-39-79,0-1-1,-1 1 0,0-1 1,8-6-1,9-13-289,-18 17 188,0 1 1,0-1 0,0 1 0,1 1-1,0-1 1,0 1 0,0 0-1,0 0 1,11-5 0,-16 9 39,-1 0 0,1 0 0,0-1 1,-1 1-1,1 0 0,0 0 0,-1 0 1,1 0-1,0 0 0,-1 0 0,1 0 0,0 0 1,-1 0-1,1 0 0,0 0 0,-1 1 1,1-1-1,0 0 0,-1 0 0,1 1 0,0-1 1,-1 0-1,1 1 0,-1-1 0,1 0 1,-1 1-1,1-1 0,-1 1 0,1-1 0,-1 1 1,1-1-1,-1 1 0,0 0 0,1 0 0,0 3-7,0-1 0,0 0 0,0 1 0,-1-1 0,1 7 0,0-2 84,0 10 29,-2-16-72,1 0 0,0-1 0,0 1 0,0-1 0,1 1 0,-1 0 0,0-1 0,0 1 0,1-1 0,-1 1 0,2 2 0,-1-4-20,0 1 0,0 0 0,0-1 0,0 1 0,0-1-1,0 1 1,0-1 0,0 1 0,0-1 0,0 0 0,0 1 0,0-1-1,0 0 1,0 0 0,1 0 0,-1 0 0,0 0 0,0 0 0,0 0-1,0 0 1,2-1 0,34-6 31,0-1 1,-1-2-1,50-20 0,-65 22-21,-1-1 0,-1-1 0,34-21-1,-45 25-69,1 0-1,-1-1 0,0 0 0,-1 0 0,0-1 0,0 1 1,0-2-1,-1 1 0,9-17 0,-15 23 21,4-9-156,-7 8 80,-6 4-20,3 1 97,-1 1 1,1 0-1,0 0 0,1 0 0,-10 7 0,-28 25 97,26-20 29,-17 20 0,28-29-39,1 0-1,1 0 0,-1 1 1,1 0-1,0 0 0,0 0 1,-2 8-1,6-13-38,-1-1-1,0 1 1,1 0 0,0-1-1,-1 1 1,1 0 0,0 0-1,0-1 1,0 1 0,0 0-1,0-1 1,1 1 0,-1 0-1,0-1 1,1 1 0,-1 0-1,1-1 1,0 1 0,-1-1-1,2 3 1,0-2-2,0 0 1,0 0-1,0 0 1,0-1-1,0 1 1,0-1-1,0 1 0,0-1 1,1 0-1,-1 0 1,1 0-1,2 1 1,6 1 18,0-1 1,0 0-1,1 0 0,-1-1 1,12-1-1,-7 0 18,-1-2-1,1 0 1,-1 0-1,1-2 1,-1 1 0,23-11-1,-4-1-140,51-30 1,-79 42 58,-1 0-1,1 0 1,1 1 0,-1-1 0,8-1-1,-13 4 30,0-1-1,0 1 0,0 0 1,0 0-1,0 0 0,0-1 0,-1 1 1,1 0-1,0 0 0,0 0 1,0 1-1,0-1 0,0 0 0,0 0 1,0 0-1,0 1 0,-1-1 1,1 0-1,0 1 0,0-1 0,0 1 1,0-1-1,-1 1 0,1-1 1,0 1-1,-1-1 0,1 1 0,0 0 1,-1-1-1,1 1 0,-1 0 0,1 0 1,-1 0-1,1-1 0,-1 1 1,0 0-1,1 0 0,-1 0 0,0 0 1,0 0-1,1-1 0,-1 1 1,0 0-1,0 0 0,0 0 0,0 1 1,-1 8-23,0-1 0,-4 14 0,4-18 51,-1 0 0,1 1 1,0-1-1,1 1 0,-1 0 0,1-1 1,0 1-1,2 7 0,-2-12-14,0-1 0,0 0 0,0 1 0,0-1 0,1 1 0,-1-1 0,0 0 0,0 1 0,0-1 0,1 0 0,-1 1 0,0-1 0,0 0 0,1 1 0,-1-1 0,0 0 0,1 0 0,-1 1 0,0-1-1,1 0 1,-1 0 0,1 0 0,-1 0 0,0 1 0,1-1 0,-1 0 0,1 0 0,-1 0 0,0 0 0,1 0 0,-1 0 0,1 0 0,-1 0 0,0 0 0,1 0 0,-1 0 0,1 0 0,-1 0 0,0-1 0,1 1 0,-1 0 0,1 0 0,19-13-236,-12 8 106,7-5 28,1 2 0,0 0-1,1 0 1,-1 2 0,2 0 0,-1 1-1,1 0 1,23-2 0,-38 7 77,0 0 0,0-1 0,0 1 0,0 1 0,0-1 0,1 0 0,-1 1 0,0 0 0,-1 0 0,6 1 0,-7-1 10,0 0 0,0-1 0,0 1 0,0 0-1,0 0 1,0 0 0,0 0 0,0 0 0,-1 0 0,1 1 0,0-1 0,0 0 0,-1 0 0,1 1 0,-1-1 0,1 0-1,-1 0 1,0 1 0,0-1 0,1 0 0,-1 1 0,0-1 0,0 1 0,0 1 0,-1 12 71,1-10-14,0 1-1,0-1 1,0 1-1,0-1 1,3 9-1,-3-13-41,1 1 0,0 0-1,-1-1 1,1 1 0,0 0 0,0-1-1,0 1 1,0-1 0,0 0 0,0 1-1,1-1 1,-1 0 0,0 0-1,1 0 1,-1 0 0,1 0 0,-1 0-1,1 0 1,-1 0 0,1 0 0,2 0-1,3 0 29,0 1 0,0-1 0,0-1-1,0 0 1,0 0 0,0 0 0,-1 0-1,1-1 1,0-1 0,0 1 0,8-4-1,7-2 55,-1-1-1,23-12 0,-34 15-101,0 1 0,-1-2 1,0 1-1,0-1 0,0-1 0,-1 0 1,0 0-1,0 0 0,-1-1 0,9-13 1,-1-2-22,-2 0 0,0-2 0,9-25 0,26-86-81,-6 15-112,-17 56 114,77-175-416,-97 232 462,-4 7 56,-1 1 1,0 0-1,1-1 1,-1 1-1,1-1 1,-1 1-1,0-1 0,0 1 1,1-1-1,-1 0 1,0 1-1,0-1 1,0 1-1,1-1 0,-1 0 1,0 1-1,0-1 1,0 1-1,0-1 1,0 0-1,0 1 1,0-1-1,0 1 0,-1-1 1,1 0-1,0 0 1,0 1 5,0 0 0,0 0 1,0 0-1,-1 0 0,1-1 0,0 1 1,0 0-1,0 0 0,0 0 0,0 0 1,0 0-1,0 0 0,0 0 0,0 0 1,0 0-1,0 0 0,0 0 0,0 0 1,-1 0-1,1 0 0,0 0 0,0 0 1,0 0-1,0 0 0,0 0 0,0 0 1,0 0-1,0 0 0,0 0 0,0 0 1,-1 0-1,1 0 0,0 0 0,0 0 1,0 0-1,0 0 0,0 0 0,0 0 1,0 0-1,0 0 0,0 0 0,0 0 1,0 0-1,0 0 0,0 0 0,-1 1 1,1-1-1,0 0 0,0 0 0,0 0 1,0 0-1,0 0 0,0 0 0,0 0 1,0 0-1,0 0 0,-5 4 8,0 1 1,1-1-1,0 1 0,-1 0 0,2 0 1,-1 0-1,0 0 0,1 1 0,0-1 1,0 1-1,-3 10 0,-2 9 18,-7 38-1,11-44 69,-9 48-19,2 1-1,4 0 0,1 71 1,5-124-10,1-1 1,1 1 0,1 0-1,0 0 1,1 0 0,0-1-1,10 23 1,-12-34-39,0-1 0,0 0-1,0 1 1,1-1 0,-1 0-1,1 0 1,0 0 0,-1 0 0,1 0-1,0 0 1,3 1 0,-4-2-8,1 0-1,-1-1 1,1 1 0,0 0 0,-1-1 0,1 1-1,0-1 1,0 0 0,-1 1 0,1-1 0,0 0 0,0 0-1,0 0 1,-1 0 0,1-1 0,0 1 0,2-1-1,16-5-3,-2-1 1,1 0-1,-1-1 0,25-16 0,-17 8-38,0-2 1,27-25-1,-38 29-7,-3 3-7,0 1 1,0 0-1,27-16 1,-39 26 30,1-1 1,-1 1-1,1 0 1,-1-1-1,1 1 0,-1 0 1,1-1-1,-1 1 1,1 0-1,0 0 1,-1 0-1,1-1 0,0 1 1,-1 0-1,1 0 1,-1 0-1,1 0 0,0 0 1,-1 0-1,1 0 1,0 0-1,-1 0 0,1 1 1,0-1-1,-1 0 1,1 0-1,-1 0 0,1 1 1,-1-1-1,1 0 1,0 1-1,-1-1 0,1 0 1,-1 1-1,1-1 1,-1 1-1,0-1 0,1 1 1,-1-1-1,1 1 1,-1-1-1,0 1 0,0 0 1,1-1-1,-1 1 1,0-1-1,0 1 0,0 0 1,1-1-1,-1 1 1,0-1-1,0 1 0,0 0 1,0 0-1,0 4-22,0 0-1,0-1 0,0 1 0,-1 0 1,0 0-1,-1 4 0,-1-1 36,0 0-1,0 0 1,-1 0-1,0-1 1,-1 0-1,0 0 1,-9 11-1,-4 1 69,-22 19 0,29-28 2,0-1-1,0-1 0,-1 0 0,0-1 1,0 0-1,-1 0 0,0-2 0,-19 7 1,32-12-72,0 0 1,1 0 0,-1-1-1,0 1 1,0 0 0,0 0-1,0 0 1,0 0 0,0 0-1,0-1 1,0 1 0,0 0 0,0 0-1,0 0 1,0 0 0,0 0-1,0 0 1,0-1 0,0 1-1,0 0 1,0 0 0,0 0-1,0 0 1,-1 0 0,1-1-1,0 1 1,0 0 0,0 0-1,0 0 1,0 0 0,0 0-1,0 0 1,0 0 0,0 0-1,-1 0 1,1-1 0,0 1-1,0 0 1,0 0 0,0 0-1,0 0 1,0 0 0,-1 0-1,1 0 1,0 0 0,0 0-1,0 0 1,0 0 0,0 0 0,-1 0-1,1 0 1,0 0 0,0 0-1,12-11 69,-3 6-52,0 0 1,0 1-1,0 0 0,1 1 0,-1 0 1,1 0-1,13-1 0,-4 0 22,17-3-97,39-2 0,10-2-163,-78 10 67,63-12-1997,-25 2-3982,-42 10 5310,5-3-5119,-4 3 3282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2:2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10560,'-40'-20'4768,"35"12"-961,15 13-2495,12-5 1504,4 3-1632,19 0 96,2 5-768,37-3-320,1 2-128,20-2-160,-12 3 64,-7-4-2944,-9 4 1632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2:2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361 620 3232,'2'-4'7937,"-2"4"-7773,-5-2 256,1-1 1,-1 2-1,0-1 0,0 0 1,0 1-1,0 0 0,-1 0 1,1 1-1,0-1 0,0 1 1,-1 0-1,1 1 1,0-1-1,0 1 0,-6 2 1,-3 0-74,0 1 1,1 1-1,-1 0 1,-18 11 0,20-9-60,0 1 1,0 0 0,-19 17-1,27-22-177,1 1 1,0-1-1,0 0 0,0 1 0,0 0 0,0-1 1,1 1-1,0 0 0,0 0 0,0 1 1,0-1-1,0 0 0,1 1 0,0-1 1,0 1-1,0 4 0,1-8-86,0 0-1,0 0 1,0 0 0,0 1-1,0-1 1,0 0-1,1 0 1,-1 0 0,0 0-1,1 0 1,-1 0 0,1 0-1,-1 0 1,1 0 0,0 0-1,-1 0 1,1 0-1,0 0 1,0 0 0,-1-1-1,1 1 1,0 0 0,0 0-1,0-1 1,0 1 0,0-1-1,0 1 1,0-1 0,0 1-1,0-1 1,0 0-1,1 1 1,-1-1 0,0 0-1,0 0 1,0 0 0,0 0-1,0 0 1,0 0 0,2-1-1,1 1-38,1 0 0,-1-1-1,0 0 1,0 0 0,0 0 0,0-1-1,-1 1 1,1-1 0,0 0 0,4-3-1,-2 0-2,0-1 0,0 0 0,-1 0 0,0 0 0,0-1 0,0 0 0,-1 0-1,0 0 1,0 0 0,-1-1 0,0 0 0,0 1 0,0-1 0,2-16 0,-1-6 83,0-1 0,-2-50 0,-1 54 168,2 0 1,11-51 0,-9 57-100,2 0 0,1 0 0,0 0 0,2 1 0,0 1 0,1-1 0,1 2 0,1 0 1,1 0-1,0 1 0,1 1 0,1 0 0,0 1 0,30-21 0,-22 20-119,-1-1 179,43-24 0,-64 40-187,-1 0 1,1 0 0,0 1 0,0-1 0,-1 0 0,1 1-1,0-1 1,0 1 0,0 0 0,0 0 0,0 0 0,0 0-1,2 0 1,-3 0 1,0 0 0,0 1 0,-1-1 0,1 0 0,0 1 0,0-1 0,0 1 0,-1-1 0,1 1 0,0-1 0,-1 1 0,1 0 0,0-1 0,-1 1 0,1 0 0,-1 0 0,1-1 0,-1 1 0,1 0 0,0 1 0,0 4 22,0-1-1,1 1 1,-2 0 0,1 0-1,-1 0 1,0 0 0,0 0-1,-1 7 1,-4 27-25,0 0 0,-15 47 1,-46 96 138,-13-4-31,-44 98 96,68-152-97,19-43 48,-4-1 0,-84 125-1,120-200-68,-1 1 0,0-1 0,0 0 0,-1 0 0,0 0 0,-8 5 0,14-10-80,-1-1-1,0 1 1,1-1 0,-1 1 0,0-1-1,1 0 1,-1 1 0,0-1-1,0 0 1,1 0 0,-1 1-1,0-1 1,0 0 0,1 0-1,-1 0 1,0 0 0,0 0 0,0 0-1,1 0 1,-1 0 0,0-1-1,0 1 1,-1-1 0,2 1-8,-1-1 0,1 1-1,-1-1 1,1 1 0,-1-1 0,1 0 0,0 1 0,-1-1 0,1 0 0,0 0 0,-1 1 0,1-1 0,0 0 0,0 0 0,0 1 0,0-1 0,0 0-1,0 0 1,0 1 0,0-1 0,0 0 0,0 0 0,0 0 0,0 1 0,0-1 0,1 0 0,-1 0 0,4-12 5,1 0 0,0 0-1,1 1 1,0 0 0,9-14 0,1 4-74,29-34-1,-30 40 87,1 0-1,1 2 0,1 0 1,0 1-1,0 1 0,1 1 1,1 0-1,0 2 0,0 0 1,32-9-1,-22 10-408,-1 1 0,49-4-1,-45 8-1345,-1 2-1,40 4 1,-31 2-2459,-5 2 1355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2:2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15 5632,'3'-15'6722,"-5"22"-2218,-3 3-3834,0 1-1,-1-1 0,0-1 1,-1 1-1,0-1 0,0 0 1,-13 11-1,-11 15 205,22-24-679,-138 169 1781,89-99-1019,-82 149 1,139-228-939,-5 9 94,1-1 1,1 1-1,-5 17 0,8-25-65,0 0 1,1 0-1,0 0 0,-1 0 0,1 0 0,0 0 1,1 0-1,0 4 0,-1-6-5,0 1 0,1-1 0,-1 1 0,1-1 0,0 0 0,-1 1 0,1-1 0,0 0 0,0 0 0,0 1 0,0-1 0,0 0 0,0 0 0,0 0 0,0 0 0,0 0 0,3 1-1,5 3 80,1-1-1,0 0 1,0-1-1,0 0 1,1-1-1,-1 0 1,12 1-1,77 0-38,-85-3-66,51 1 30,112-4-574,-172 2 123,1 0 1,-1 0-1,0 0 0,1 0 0,-1-1 0,7-2 0,-11 3 136,0 1 1,-1-1-1,1 1 1,0 0-1,-1-1 1,1 0-1,0 1 1,-1-1-1,1 1 1,0-1-1,-1 0 1,1 1-1,-1-1 1,0 0-1,1 1 1,-1-1-1,1 0 1,-1 0-1,0 0 1,1-1-1,-1 1-232,-1 0-1,1 0 0,0-1 1,0 1-1,-1 0 1,1 0-1,-1 0 0,1-1 1,-1 1-1,1 0 1,-1 0-1,0 0 0,1 0 1,-1 0-1,0 0 0,0 0 1,0 0-1,-2-1 1,-13-12-4706,-2-1 1708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2:2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 9568,'-19'-21'3066,"12"15"-21,11 5-2218,9 0 677,1 0 1,-1 1-1,16 1 0,5 0-145,508 6 2108,-460-7-3665,25 2-5359,-105-2 5225,-1 0 0,1 0 0,-1 0 0,1 1 0,-1-1 1,1 1-1,-1-1 0,1 1 0,-1-1 0,1 1 0,-1 0 0,0 0 0,1 0 0,-1 0 0,0 0 0,0 0 1,0 0-1,0 0 0,2 2 0,-1 2-1042,0-1 0,0 0 1,0 0-1,0 1 0,1 5 0,-2-6 719,6 19-2971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2:2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30 133 7456,'-11'9'2421,"11"-8"-2316,0-1-1,-1 0 1,1 1-1,0-1 1,0 0-1,-1 1 1,1-1 0,0 1-1,0-1 1,0 0-1,0 1 1,0-1-1,0 1 1,0-1-1,0 1 1,0-1 0,0 0-1,0 1 1,0-1-1,0 1 1,0-1-1,0 1 1,0-1 0,0 0-1,0 1 1,1-1-1,-1 1 1,0-1-1,0 0 1,0 1-1,1-1 1,-1 0 0,0 1-1,1-1 1,-1 0-1,0 1 1,1-1-1,-1 0 1,0 0 0,1 1-1,-1-1 1,0 0-1,1 0 1,0 0-1,15 9 4332,-10-8-4196,0-1 1,-1 0-1,1 0 0,0-1 0,0 1 0,0-1 1,-1 0-1,1-1 0,0 1 0,10-6 1,-13 6-147,0 0 1,0-1-1,0 1 1,0-1-1,0 0 1,0 0-1,0 0 1,-1 0-1,1 0 1,-1-1 0,0 1-1,0-1 1,0 0-1,0 1 1,0-1-1,0 0 1,-1 0-1,1 0 1,0-4-1,-1 6-88,-1 0 0,0 0 0,0 1-1,0-1 1,0 0 0,0 0-1,0 1 1,0-1 0,0 0 0,0 0-1,0 0 1,0 1 0,0-1 0,-1 0-1,1 0 1,0 1 0,-1-1 0,1 0-1,0 1 1,-1-1 0,1 0 0,-1 1-1,1-1 1,-1 0 0,0 0 0,0 0 20,-1 1 0,1-1 0,0 1 1,-1-1-1,1 1 0,0-1 0,-1 1 1,1 0-1,-1-1 0,1 1 0,-1 0 1,-2 1-1,-1-1 62,-1 1 1,0 0-1,1 0 0,-1 1 1,1-1-1,-7 4 1,3-1 66,2 1 1,-1-1-1,0 2 1,1-1-1,0 1 1,0 0-1,1 0 1,-10 12 0,14-15-90,0-1 0,1 0 0,-1 1 0,1 0 0,-1-1 0,1 1 1,0 0-1,0 0 0,1-1 0,-1 1 0,0 0 0,1 0 0,0 0 1,0 0-1,-1 0 0,2 0 0,-1 0 0,0 0 0,1 0 1,-1 0-1,1-1 0,0 1 0,0 0 0,0 0 0,0-1 0,1 1 1,-1 0-1,1-1 0,-1 1 0,3 2 0,-2-4-10,0 1-1,0 0 0,0-1 1,0 1-1,0-1 1,0 1-1,1-1 1,-1 0-1,1 0 0,-1 0 1,0 0-1,1-1 1,-1 1-1,1 0 1,0-1-1,-1 0 0,1 0 1,-1 0-1,1 0 1,4-1-1,7 0 65,-1-2 0,24-6 0,-23 5-103,254-74 149,-92 21-289,-172 55 124,15-4 18,-18 5-17,0 1 0,-1 0-1,1 0 1,0 0 0,0 0-1,-1 0 1,1 0 0,0 0-1,0 0 1,-1 0 0,1 0-1,0 0 1,-1 0 0,1 1-1,0-1 1,0 0 0,-1 1-1,1-1 1,0 0 0,-1 1-1,1-1 1,0 1 0,0 0 6,-1 0 0,0 0 1,0 0-1,1 0 1,-1 0-1,0 0 0,0 0 1,0 0-1,0 0 0,0 0 1,0 0-1,-1 0 0,1 0 1,0 0-1,0 0 1,-1 0-1,1 0 0,0 0 1,-1 0-1,1-1 0,-1 1 1,1 0-1,-2 1 0,-15 21 85,14-19-87,-5 6 76,0 0 0,-1-1 0,0 0 0,-13 11 0,31-18-119,-2-3-58,-1-1 1,1 0-1,-1 0 0,0 0 1,0 0-1,0-1 1,10-7-1,1-1-286,18-17 1,-24 18 273,0 0 0,1 1-1,25-14 1,-35 23 100,0-1 1,-1 0-1,1 1 0,0-1 0,-1 1 0,1-1 1,0 1-1,-1 0 0,1 0 0,3 0 1,-5 0 8,0 0 0,1 0 0,-1 0 0,1 0 0,-1 0 0,0 0-1,1 0 1,-1 1 0,0-1 0,1 0 0,-1 0 0,0 0 0,0 1 0,1-1 0,-1 0 0,0 0 0,0 1 0,1-1 0,-1 0 0,0 1 0,0-1 0,1 0 0,-1 0 0,0 1 0,0-1 0,0 0 0,0 1 0,0-1 0,0 1 0,0-1 0,0 0 0,1 1 0,-1-1 0,0 0 0,0 1 0,-1-1 0,1 0 0,0 1 0,0-1 0,0 1 0,0-1 0,0 1 0,-4 14 162,1 0 1,1 0-1,1 0 1,0 0 0,1 0-1,2 22 1,-2-35-141,1-1 0,-1 0 0,1 0 0,-1 1 1,1-1-1,-1 0 0,1 0 0,0 0 0,0 0 1,-1 0-1,1 0 0,0 0 0,0 0 0,0 0 0,0 0 1,0 0-1,0 0 0,0-1 0,1 1 0,-1 0 0,0-1 1,0 1-1,1-1 0,-1 1 0,0-1 0,0 0 0,1 0 1,-1 1-1,0-1 0,1 0 0,-1 0 0,1 0 1,0-1-1,7 1 36,0-1-1,-1 0 1,16-4 0,23-10-12,-1-2 0,57-30-1,-93 43-46,22-13-7,1-2-1,-2 0 1,-1-2-1,49-44 1,-73 58-71,6-6-45,-12 13 113,0-1 0,1 1 1,-1-1-1,0 1 1,1 0-1,-1 0 1,1-1-1,-1 1 0,0 0 1,1 0-1,-1-1 1,1 1-1,-1 0 1,1 0-1,-1 0 0,1 0 1,-1 0-1,0-1 1,1 1-1,-1 0 0,1 0 1,-1 0-1,2 1 1,-2-1 1,0 0 0,0 1 0,1-1-1,-1 0 1,0 1 0,0-1 0,1 1 0,-1-1 0,0 1 0,0-1 0,0 0 0,0 1 0,0-1 0,1 1 0,-1-1 0,0 1 0,0-1-1,0 1 1,0-1 0,0 1 0,-1-1 0,1 1 0,0-1 0,0 1 0,0 0 0,-6 17-84,4-12 83,-2 6 35,0 0 0,-1-1 0,0 1 0,-1-1 0,0 0 1,0 0-1,-2-1 0,1 0 0,-1 0 0,-1-1 0,1 0 0,-14 10 0,-1 1 89,16-13-79,0 0-1,-1-1 1,1 0-1,-16 8 1,22-13-67,-1-1 0,1 0 0,-1 1 0,0-1 0,1 0 0,-1 0 1,0 0-1,1 0 0,-1 0 0,0 0 0,1-1 0,-1 1 0,0-1 1,1 1-1,-1-1 0,1 1 0,-1-1 0,1 0 0,-1 0 0,1 0 0,-1 0 1,1 0-1,0 0 0,0 0 0,-2-2 0,-2-3-60,0 1 0,0-1 0,1 0 0,-4-6 0,8 12 86,0 0-1,0 0 1,-1-1-1,1 1 1,0 0-1,0 0 0,0 0 1,0 0-1,0-1 1,0 1-1,0 0 1,0 0-1,0 0 1,0 0-1,0-1 1,0 1-1,0 0 1,0 0-1,0 0 1,0-1-1,0 1 1,1 0-1,-1 0 1,0 0-1,0 0 1,0 0-1,0-1 1,0 1-1,0 0 1,0 0-1,0 0 1,1 0-1,-1 0 1,0 0-1,0-1 0,0 1 1,0 0-1,1 0 1,-1 0-1,0 0 1,0 0-1,0 0 1,0 0-1,1 0 1,-1 0-1,0 0 1,0 0-1,0 0 1,0 0-1,1 0 1,-1 0-1,0 0 1,0 0-1,0 0 1,1 0-1,-1 0 1,17 1 66,-8-1-48,113 3 95,98-3 107,-98-19-32,-60 9-85,-54 8-83,21-2 53,-28 4-74,0 0 0,0-1-1,-1 1 1,1 0 0,0 0 0,0 0 0,-1-1 0,1 1 0,0 0 0,-1-1 0,1 1-1,0 0 1,-1-1 0,1 1 0,0-1 0,-1 1 0,1-1 0,-1 1 0,1-1 0,-1 0 0,1 1-1,-1-1 1,1 0 0,-1 0 0,-2-1-59,-5 1 87,1 1 0,-1 0 0,0 0-1,1 0 1,-1 1 0,1 0 0,0 1 0,-1-1 0,1 1-1,-7 3 1,2-1 10,0 1 0,0 1 0,0 0 0,-16 12 0,22-14-18,1 0 0,-1 0 0,1 1 1,0 0-1,0 0 0,1 0 0,-1 0 0,-2 6 0,5-8 31,-1 0-1,1 0 1,0 0-1,0 0 1,0 0-1,0 1 1,0-1-1,1 0 1,0 1-1,-1-1 1,1 0-1,0 1 1,1-1-1,-1 0 1,2 7-1,-1-9-35,-1 0 0,1 0 0,0 0 0,-1 0 0,1 0 0,0 0 0,0 0 0,0 0 0,0 0-1,0 0 1,0-1 0,0 1 0,0 0 0,1-1 0,-1 1 0,0-1 0,0 1 0,0-1 0,1 1 0,-1-1 0,0 0 0,1 0 0,-1 1 0,0-1 0,1 0 0,-1 0 0,0-1-1,1 1 1,-1 0 0,0 0 0,2-1 0,5-1-27,0 0 0,0 0 1,12-6-1,12-6-1,-1 0 1,-1-3 0,47-32-1,-73 46-29,0 0-1,-1 0 0,0 0 0,1-1 0,-1 1 1,0-1-1,3-6 0,-5 9 33,-1 0-1,1 0 1,-1 0-1,0 0 1,1 0-1,-1 0 1,0 0 0,0-1-1,0 1 1,0 0-1,0 0 1,0 0-1,0 0 1,0 0 0,0 0-1,0 0 1,-1-1-1,1 1 1,0 0-1,-1 0 1,1 0-1,-1 0 1,1 0 0,-1 0-1,1 0 1,-1 1-1,0-1 1,0 0-1,1 0 1,-1 0 0,0 1-1,0-1 1,0 0-1,-1 0 1,-3-1 5,-1-1 1,0 1-1,1 1 0,-1-1 1,0 1-1,0 0 1,0 1-1,0-1 0,-9 1 1,11 0 10,-1 0 0,1 1 0,-1-1 0,1 1 0,0 0 0,-1 0 0,1 0 0,0 1 0,-7 3 0,10-5 4,1 0 0,0 0 0,0 0 0,0 0 0,0 0 0,0 0 0,-1 0 0,1 0-1,0 0 1,0 0 0,0 1 0,0-1 0,0 0 0,0 0 0,-1 0 0,1 0 0,0 0 0,0 0-1,0 1 1,0-1 0,0 0 0,0 0 0,0 0 0,0 0 0,0 1 0,0-1 0,0 0 0,0 0-1,0 0 1,0 0 0,0 0 0,0 1 0,0-1 0,0 0 0,0 0 0,0 0 0,0 0 0,0 1-1,0-1 1,0 0 0,0 0 0,0 0 0,0 0 0,0 0 0,1 1 0,-1-1 0,0 0 0,0 0-1,0 0 1,0 0 0,0 0 0,0 0 0,0 0 0,1 1 0,-1-1 0,0 0 0,0 0 0,0 0-1,11 4 129,6-2-82,0-1 0,0 0 0,29-2 0,54-12 204,-66 8-122,2-1-45,-1-2 1,-1 0-1,0-3 1,48-21-1,-76 29-106,1 0 1,-1 1-1,1-1 0,-1 1 0,1 1 0,0-1 0,-1 1 0,1 0 0,0 1 1,0 0-1,0 0 0,0 0 0,-1 1 0,1 0 0,0 0 0,8 3 0,-13-3 15,0-1 1,0 1-1,0 0 0,0 0 0,-1 0 0,1 0 0,0 0 0,0 1 0,-1-1 0,3 3 0,-4-3 5,1 0-1,-1 0 1,1 0-1,-1 0 1,1 0 0,-1 0-1,1 0 1,-1 1-1,0-1 1,0 0-1,0 0 1,1 1-1,-1-1 1,0 0-1,-1 0 1,1 0-1,0 1 1,0-1-1,0 0 1,-1 2-1,-11 33 203,7-22-163,0 0 0,1 1 0,-3 26 0,6-36-30,1 0-1,0-1 0,0 1 0,1 0 1,-1 0-1,1-1 0,2 8 0,-2-10 14,0 1-1,-1-1 0,1-1 1,0 1-1,1 0 1,-1 0-1,0 0 0,0 0 1,1-1-1,-1 1 0,1-1 1,0 1-1,-1-1 0,1 0 1,0 1-1,0-1 1,0 0-1,-1 0 0,5 1 1,4 1 6,0-1 0,0 0 0,1-1 1,-1 0-1,0-1 0,1 1 0,-1-2 1,0 0-1,14-3 0,12-4-21,43-15 0,-73 21 7,18-6-15,1-1 1,-1-1 0,-1-2-1,0 0 1,-1-1 0,0-1-1,-1-2 1,-1 0-1,0-1 1,-1 0 0,-1-2-1,20-27 1,-5 0-258,-33 46 255,0 0-1,0 0 1,1 0-1,-1 0 1,0-1 0,0 1-1,0 0 1,0 0-1,0 0 1,0 0-1,0 0 1,0 0 0,0 0-1,0 0 1,0 0-1,0 0 1,0 0 0,0 0-1,0 0 1,0 0-1,0 0 1,1 0 0,-1 0-1,0 0 1,0 0-1,0 0 1,0 0 0,0 0-1,0 0 1,0 0-1,0 0 1,0 0-1,0 0 1,0 0 0,1 0-1,-1 0 1,0 0-1,0 0 1,0 0 0,0 0-1,0 0 1,0 0-1,0 0 1,0 0 0,0 0-1,0 0 1,0 0-1,0 0 1,0 0 0,0 0-1,1 0 1,-1 0-1,0 0 1,0 1-1,0-1 1,1 7-100,-1 9-23,-7 25 117,-21 76-1,-25 39 18,50-149 5,-1 6 116,-12 21 0,15-32-120,0 0 0,0 0 0,0 0 0,0 0 0,-1 0 0,1 0 0,-1 0 0,1-1 0,-1 1 0,0-1 0,1 1 0,-1-1-1,0 0 1,0 1 0,0-1 0,0 0 0,-3 1 0,4-2-11,0 0 0,0 0 0,1 0 0,-1 0 0,0 0 0,0 0 0,1 0 0,-1-1 0,0 1 0,0 0 0,1 0 0,-1-1 0,0 1 0,1 0 0,-1-1 0,0 1 0,1 0 0,-1-1 0,1 1 0,-1-1 0,1 1 1,-1-1-1,1 0 0,-1 1 0,1-1 0,-1 1 0,1-1 0,-1-1 0,-8-22-36,7 18 13,-1-6-46,0-1 0,1 0 0,-2-13 0,4 19 88,0 1 1,0-1-1,0 1 0,0-1 1,1 1-1,0-1 1,1 1-1,2-9 0,-3 13-11,0 1-1,-1-1 0,1 1 0,0-1 1,0 1-1,0-1 0,0 1 0,0 0 0,0-1 1,0 1-1,0 0 0,1 0 0,-1 0 1,0 0-1,1 0 0,-1 0 0,1 0 1,-1 1-1,1-1 0,0 0 0,-1 1 1,1-1-1,-1 1 0,1 0 0,0-1 1,0 1-1,-1 0 0,1 0 0,2 0 0,3 2-4,1-1 0,-1 1 0,1 0 0,-1 1 0,10 4 0,0 0 24,128 56-22,-8-16-1694,-25-9-569,-100-34 878,-1 1-1,12 7 1,-21-10 703,0-1 0,1 1 0,-1-1 0,0 1 0,0 0 0,3 3 0,-5-4 395,0-1-1,1 1 1,-1-1-1,0 1 1,1-1-1,-1 1 1,0-1 0,0 1-1,0-1 1,1 1-1,-1-1 1,0 1-1,0-1 1,0 1-1,0-1 1,0 1-1,0 0 1,0-1-1,0 1 1,0-1-1,0 1 1,0-1 0,-1 1-1,1-1 1,0 1-1,0-1 1,-1 1-1,1-1 1,0 1-1,-10 14-4079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3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88 5312,'-1'0'133,"0"-1"0,0 1 0,0 0 0,1-1 0,-1 1 0,0-1 0,1 1 0,-1-1 1,0 1-1,1-1 0,-1 0 0,1 1 0,-1-1 0,1 0 0,-1 1 0,1-1 0,-1 0 0,1 0 0,0 1 0,-1-1 0,1-2 1,-1-8 5076,-3 164 2022,-14 79-6500,5-81-93,8-95-481,1-17 1,2 0 0,3 47-1,-1-25 1026,-1-53-715,-3-12-10,-4-18-58,8 20-455,-5-15 102,1-1 0,1 1-1,-2-34 1,4-49-106,3 64 75,1 1 0,2-1-1,1 1 1,2 0 0,2 1-1,0 0 1,3 0 0,0 1-1,3 1 1,0 0 0,2 1-1,1 1 1,2 1 0,1 1-1,33-34 1,-42 49 6,1 1 0,-1 0 1,2 2-1,0-1 0,23-11 1,-32 19 2,0 0 1,-1 1 0,1-1-1,0 1 1,0 1-1,0-1 1,1 1 0,-1 0-1,0 0 1,0 1-1,1 0 1,-1 0 0,0 0-1,0 1 1,1 0-1,-1 0 1,0 1 0,0 0-1,7 3 1,-8-3 9,-1 1 1,-1 0-1,1 0 0,0 0 1,-1 1-1,1-1 1,-1 1-1,0 0 0,-1 0 1,1 0-1,0 0 0,-1 0 1,0 1-1,0-1 1,0 1-1,-1-1 0,0 1 1,0 0-1,1 8 0,0 4 69,0 1 0,-1-1 0,-4 36-1,0-30 19,0 0 0,-11 37-1,10-49-117,1 0 0,-2-1-1,1 0 1,-1 0 0,-1 0-1,0-1 1,-11 14 0,15-21-9,0 1 0,0-1 0,0 0 0,0-1 0,-1 1 0,1 0 1,-1-1-1,0 1 0,1-1 0,-1 0 0,0 1 0,0-1 0,0-1 0,1 1 0,-1 0 1,0-1-1,0 0 0,-6 1 0,-1-2 9,1 0 1,-1-1 0,0 0 0,-12-5-1,11 4-39,10 3 32,0-1 0,0 1 0,1 0 0,-1 0 0,0 0 0,0 0 0,1 0 0,-1 0-1,0 0 1,0 0 0,0 0 0,1 0 0,-1 0 0,0 0 0,0 0 0,1 1 0,-1-1 0,0 0 0,0 1 0,1-1 0,-1 0 0,0 1 0,1-1 0,-1 1 0,1-1 0,-1 1 0,1 0 0,-1-1 0,1 1 0,-1-1 0,1 1 0,-1 0 0,1-1 0,0 1-1,-1 0 1,1 0 0,0-1 0,-1 1 0,1 0 0,0 0 0,0-1 0,0 1 0,0 1 0,-1 4-9,1-1 0,0 0 1,0 1-1,1-1 0,0 6 0,5 15 187,1 0 0,10 25 0,7 26 421,21 88-170,-43-156-475,23-4-21407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20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156 649 4384,'0'0'113,"-1"0"0,1-1 0,-1 1 1,0-1-1,1 1 0,-1 0 0,1-1 0,-1 1 0,1-1 1,0 0-1,-1 1 0,1-1 0,0 1 0,-1-1 0,1 1 1,0-1-1,-1 0 0,1 1 0,0-1 0,0 0 0,0 1 1,0-1-1,0 0 0,0 1 0,0-1 0,0 0 0,0 1 0,0-5 2223,3 3-1499,3-1-405,30 4 645,77-4 838,-110 2-1864,0 0 0,0 1 0,-1-1 0,1 0 0,0 0 0,-1 0 0,1-1 0,-1 1 0,0-1 0,1 1 0,-1-1 0,0 0 0,0 0 0,0 0 0,0 0 0,0 0 0,-1 0 0,1 0 0,0-1 0,-1 1 0,2-6 0,2-3 75,-1-1 0,0 1 0,4-24 1,-7 26-25,0-1 1,0 1-1,-1-1 1,0 1-1,0 0 1,-1-1-1,-1 1 1,1-1-1,-2 1 1,-5-15-1,6 17-55,-1 1-1,0 0 1,0 0-1,-1 0 1,1 0-1,-1 1 1,-1-1-1,1 1 1,-1 0-1,0 1 1,0-1-1,0 1 1,-1 0-1,1 0 1,-11-5-1,8 5-76,-1 1-1,1 1 0,0-1 1,-1 1-1,1 0 1,-1 1-1,0 0 0,0 1 1,1 0-1,-1 0 0,0 1 1,-9 1-1,11-1-42,0 1 0,0 0 0,1 1 0,-1-1-1,0 1 1,1 0 0,-1 1 0,1 0 0,0 0 0,1 0 0,-1 0 0,1 1 0,-1 0 0,1 0 0,-5 8 0,3-2 51,1-1 0,0 1 1,1 0-1,0 0 0,-5 20 1,2-2 150,-3 34 0,9-48-151,0 0 0,1 0 1,1 0-1,1 0 0,0 0 1,1 0-1,1 0 0,6 24 1,-6-32 51,-1 1 0,1-1 0,1-1 0,-1 1 1,1 0-1,0-1 0,1 0 0,0 0 0,-1 0 1,2 0-1,-1-1 0,1 0 0,0 0 0,0-1 0,0 1 1,1-1-1,-1 0 0,14 5 0,-8-6 70,0 0-1,0-1 0,0 0 1,0 0-1,0-2 1,1 1-1,-1-2 0,0 0 1,0 0-1,20-5 0,-19 3-72,1-1 0,-1-1-1,0 0 1,20-11-1,44-33 36,-53 33-155,-18 12 14,0 0 1,1 1-1,-1 0 1,1 1-1,-1-1 0,1 1 1,10-2-1,-2 2 63,0 1 0,20 0-1,-10-3 897,-23 4-666,0-5 627,-2 5-833,0 0-1,1 0 1,-1 0-1,0-1 1,0 1 0,0 0-1,0 0 1,0 0 0,0-1-1,0 1 1,0 0 0,1 0-1,-1 0 1,0-1 0,0 1-1,0 0 1,0 0 0,0 0-1,0-1 1,0 1 0,0 0-1,0 0 1,-1 0 0,1-1-1,0 1 1,0 0-1,0 0 1,0 0 0,0-1-1,0 1 1,0 0 0,0 0-1,-1 0 1,1-1 0,0 1-1,0 0 1,0 0 0,0 0-1,0 0 1,-1 0 0,1 0-1,0-1 1,0 1 0,0 0-1,-1 0 1,1 0-1,0 0 1,-1 0 0,-7-8 132,6 6-54,-1-1 0,0 1 1,0 0-1,1-1 0,-7-2 1,8 5-88,0-1 0,0 1 1,-1 0-1,1-1 1,0 1-1,0 0 1,-1 0-1,1 0 0,0 0 1,0 0-1,-1 0 1,1 0-1,0 0 1,0 0-1,-1 1 0,1-1 1,0 1-1,0-1 1,0 1-1,0-1 1,-2 1-1,-1 2-59,0 0-1,1 1 1,-1-1 0,0 0-1,1 1 1,0 0 0,0 0-1,0 0 1,1 0 0,-1 0-1,1 1 1,-3 7 0,0 0-23,1 1 1,1-1-1,-4 21 0,7-27 83,-1 0 0,1 0 0,0 0 0,1-1 0,-1 1 0,1 0-1,0 0 1,3 7 0,-3-11-4,0 1 0,0 0 0,0 0 0,0 0 0,1-1 0,-1 1 0,1 0 0,0-1-1,0 0 1,0 1 0,0-1 0,0 0 0,0 0 0,1 0 0,-1 0 0,1-1 0,4 3 0,-2-2 55,0 0 1,0 0-1,0-1 1,1 0 0,-1 0-1,1 0 1,-1 0-1,1-1 1,-1 0-1,1 0 1,-1-1-1,0 0 1,1 1 0,8-4-1,6-1 68,22-7 296,52-20-1,-82 27-394,1-1 1,-1 0-1,-1-1 0,0 0 1,0-1-1,0 0 0,-1-1 0,15-16 1,-11 8 12,-1-1 1,-1-1 0,0 0 0,-2-1 0,9-22-1,0-7 149,12-52-1,-25 75-53,-1 0 1,-1-1-1,-1 1 1,-1-32-1,-4 6-25,-10-62 0,7 91-126,-8-27 0,4 16-235,1 12-232,4 19 39,3 13 165,2 14-25,1-1-1,10 42 1,-5-35 218,2 33 0,44 369 371,-51-421-264,1 0-1,0 0 1,1 0 0,0-1 0,0 0 0,1 1 0,0-1 0,1-1 0,8 12-1,-13-20 1,0 0 0,0 0 0,0 0 0,0 0 0,0 1 0,0-2 0,0 1 0,0 0 0,1 0 0,-1 0 0,0 0 0,1-1 0,-1 1 0,0-1 0,1 1 0,-1-1 0,1 1 0,-1-1 0,0 0 0,1 0 0,-1 0 0,1 0 0,-1 0 0,1 0 0,-1 0 0,1 0 0,-1 0 0,1-1 0,-1 1 0,0-1 0,1 1 0,-1-1 0,1 1 0,-1-1 0,0 0 0,0 0 0,1 0 0,0-1 0,3-2 31,0-1 0,-1 1-1,0-1 1,0 0 0,0 0 0,0 0 0,-1 0 0,3-7 0,38-104 168,-18 43-224,-8 7-293,-28 102 224,1-1 0,-3 39 0,8-49-44,2-1-1,0 46 1,3-66 141,-1-1 0,1 0 0,0 1 0,-1-1 0,2 0 0,-1 1 0,0-1 0,1 0 0,-1 0 0,1 0 0,0 0 0,0 0 0,0-1 0,0 1 0,1-1 0,-1 1 0,1-1 0,-1 0 0,1 0 0,0 0 0,0 0 0,0 0 0,0-1 0,0 1 0,0-1 0,0 0 0,1 0-1,-1 0 1,0 0 0,1-1 0,-1 1 0,1-1 0,-1 0 0,1 0 0,-1 0 0,1 0 0,-1-1 0,0 1 0,1-1 0,-1 0 0,0 0 0,0 0 0,1-1 0,-1 1 0,0-1 0,0 0 0,0 1 0,2-4 0,1 1 25,-1-1 0,1 0-1,-1-1 1,-1 1 0,1-1 0,-1 0 0,0 0 0,0 0-1,-1 0 1,1-1 0,-2 1 0,1-1 0,-1 0-1,0 0 1,2-14 0,-2 5 77,-1 0-1,0-1 1,-1 1-1,-1 0 1,-1 0-1,-4-18 1,4 25-106,0 1 0,0 0 0,-1-1 0,0 1 0,-9-14 0,11 18-70,-1 1 0,-1 0 0,1 1 0,0-1 0,-1 0 0,1 1 0,-1-1 0,0 1 0,1 0 0,-1 0 0,0 0 0,-1 0 0,1 0 0,0 1 0,0-1 0,-6-1 0,7 3 22,0 0 1,0 0-1,0 1 0,1-1 1,-1 0-1,0 1 0,0-1 1,0 1-1,1-1 0,-1 1 1,0 0-1,1 0 0,-1 0 1,0 0-1,1 0 0,-1 0 1,1 0-1,0 0 0,-2 2 1,2-2-36,4 1 38,0-1 0,0 0 0,0 0 0,0 0 0,5 1 0,8-1-67,1 0-1,23-2 1,-5 0 19,-7 1 121,-1 1 1,43 7-1,-60-6-1,-1 0 1,0 1-1,1 0 0,-1 1 1,-1 0-1,1 0 0,0 1 0,-1 0 1,0 0-1,0 1 0,7 7 1,1 5 18,-1 0 1,-1 0-1,0 2 1,14 28-1,-7-12 49,-5-8-66,-12-19 48,1-1 0,0 1-1,1-1 1,11 14 0,-16-22-183,-1 0 0,1 0 1,-1 0-1,1 0 0,-1-1 0,1 1 1,-1 0-1,0 0 0,1 0 1,-1 0-1,1-1 0,-1 1 1,0 0-1,1-1 0,-1 1 1,0 0-1,1-1 0,-1 1 0,0 0 1,1-1-1,1-3-554,1 1 0,-1 0 0,0-1 0,0 0 0,-1 1 0,1-1-1,-1 0 1,0 0 0,1-5 0,2-38-3010,-2 20 2127,3-36-3014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3:2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20 741 6976,'4'-14'15247,"-6"16"-14999,1 1 0,0-1-1,0 1 1,0 0-1,0-1 1,0 1 0,1 0-1,-1-1 1,0 6 0,-3 12 262,1-8-389,1 0 1,0 0-1,1 0 0,0 0 1,0 0-1,1 0 0,1 0 1,0 0-1,1 0 0,0 0 1,8 22-1,-9-30-68,1-1 0,-1 1-1,1-1 1,0 0 0,0 0 0,0 0 0,0 0 0,0 0 0,4 2 0,-5-3-25,0-1 0,1 0 1,-1 0-1,1 0 0,-1-1 1,1 1-1,-1 0 0,1-1 1,0 1-1,-1-1 0,1 1 1,0-1-1,-1 0 0,1 1 1,0-1-1,0 0 0,-1 0 1,1-1-1,0 1 0,0 0 1,2-1-1,3-2 45,0-1 0,0 1 0,-1-1 1,1-1-1,-1 1 0,0-1 0,0 0 0,10-11 1,-5 5-51,37-35 63,35-33-145,-80 77 41,-1 0 1,1-1-1,0 1 0,0 1 0,5-3 0,-7 3 18,0 1 0,-1 0-1,1 0 1,0 0 0,0 0-1,-1 0 1,1 0-1,0 0 1,0 0 0,-1 0-1,1 0 1,0 0 0,1 1-1,-1-1 9,0 1 0,0 0 0,0 0 0,0-1 0,0 1 1,-1 0-1,1 0 0,0 0 0,0 0 0,-1 0 0,1 0 0,-1 0 0,1 1 0,-1-1 0,1 2 0,5 21 184,-5-18-166,2 10 39,0 5 6,1-1 0,1 1-1,1-1 1,1 0 0,15 31 0,-22-49-60,1-1 0,0 0 0,0 0 0,0 1 0,0-1-1,0 0 1,0 0 0,0 0 0,0 0 0,0 0 0,0 0-1,3 1 1,-4-2 0,1 0-1,0 1 1,-1-1 0,1 0-1,0 0 1,-1 0 0,1 0-1,0 0 1,-1 0 0,1 0-1,0 0 1,0 0 0,-1 0-1,1 0 1,0-1 0,-1 1-1,1 0 1,0 0-1,0-1 1,2-1 16,0-1-1,0 1 1,0-1-1,-1 0 0,1 0 1,-1 0-1,0 0 1,2-4-1,1 1-11,89-131-115,-57 85-13,-3-1-1,-2-2 1,27-64 0,97-227-511,-148 328 582,10-20-19,-2-1 0,14-50 1,-29 86 48,0 0 0,-1-1 0,1 1 0,-1 0 1,0 0-1,0 0 0,0-1 0,-1-4 0,1 8 10,0-1 0,0 1 0,0 0 1,0 0-1,-1 0 0,1 0 0,0 0 0,0-1 0,0 1 0,0 0 0,0 0 0,0 0 1,0 0-1,0 0 0,-1 0 0,1-1 0,0 1 0,0 0 0,0 0 0,0 0 1,0 0-1,-1 0 0,1 0 0,0 0 0,0 0 0,0 0 0,0 0 0,-1 0 0,1 0 1,0 0-1,0 0 0,0 0 0,0 0 0,-1 0 0,1 0 0,0 0 0,0 0 0,0 0 1,0 0-1,-1 0 0,1 0 0,0 0 0,0 0 0,0 0 0,0 1 0,0-1 0,-1 0 1,1 0-1,0 0 0,-8 6-32,5-2 31,-1 1-1,1-1 1,-1 1 0,1 0-1,-4 9 1,1-3 18,-10 23 47,2 0 1,1 0 0,1 2-1,2-1 1,2 1 0,1 1-1,-3 58 1,9-68-2,1-1-1,1 0 0,1 0 1,2 0-1,8 34 1,-8-48-17,0 0 1,0-1 0,1 1-1,1-1 1,0 0 0,0-1-1,1 0 1,1 0 0,-1 0-1,2-1 1,-1 0 0,1 0-1,1-1 1,-1 0 0,18 10-1,-22-16 15,-1 0-1,1 0 0,-1 0 1,1-1-1,0 1 0,0-1 1,0 0-1,8 0 0,-11-1-52,1 0 0,0 0 0,0-1-1,0 1 1,0-1 0,-1 0 0,1 1 0,0-1 0,-1-1 0,1 1-1,-1 0 1,1 0 0,-1-1 0,1 0 0,-1 1 0,4-5-1,0-1-94,0-1-1,0 0 1,0 0-1,-1-1 1,0 0 0,-1 0-1,0 0 1,0-1-1,-1 1 1,0-1-1,-1 1 1,0-1-1,-1 0 1,1 0-1,-2 0 1,0 0-1,-2-20 1,2 29 92,0 0 1,0 0-1,0 0 0,0 0 1,0 1-1,0-1 0,-1 0 1,1 0-1,0 0 0,-1 1 1,1-1-1,0 0 0,-1 0 1,1 1-1,-1-1 1,1 0-1,-1 1 0,1-1 1,-1 1-1,0-1 0,1 0 1,-2 0-1,1 1-7,1 0 0,-1 0 1,0 0-1,0 0 0,0 0 0,1 1 0,-1-1 0,0 0 0,0 0 1,1 1-1,-1-1 0,0 0 0,0 1 0,1-1 0,-1 0 0,0 1 1,1-1-1,-1 1 0,1-1 0,-1 1 0,1 0 0,-1-1 1,1 1-1,-1-1 0,1 1 0,-1 1 0,-3 4 74,0 0-1,1 0 0,0 0 1,0 1-1,1 0 1,-1-1-1,1 1 1,-1 11-1,0 0 203,1 1-1,0 21 1,3-30-193,0 0 1,1-1-1,0 1 0,0-1 0,1 1 0,0-1 1,1 0-1,0 0 0,0-1 0,1 1 1,0-1-1,1 0 0,10 13 0,-14-20-97,-1 1-1,1 0 1,-1-1-1,1 1 1,0-1-1,-1 1 1,1-1-1,0 0 1,0 0-1,0 0 1,0 0-1,0 0 0,0 0 1,0 0-1,0-1 1,0 1-1,1-1 1,-1 0-1,0 1 1,0-1-1,0 0 1,1 0-1,-1 0 1,0-1-1,0 1 1,0-1-1,1 1 1,2-2-1,-1 0-694,0 0 0,0 0 0,0-1 0,0 0-1,0 1 1,0-1 0,-1-1 0,0 1 0,1 0 0,-1-1 0,-1 0 0,6-7 0,6-15-5020,3 2 1877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3:2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87 132 9312,'-7'-8'8236,"0"7"-3507,6 1-4562,-14 1 2579,15-1-2677,-1 0 0,1 0-1,-1 0 1,1 0 0,-1 0 0,1 1 0,0-1 0,-1 0 0,1 0 0,0 0 0,-1 0 0,1 0 0,-1 1 0,1-1 0,0 0 0,0 0 0,-1 1 0,1-1-1,0 0 1,-1 0 0,1 1 0,0-1 0,0 0 0,-1 1 0,1-1 0,0 0 0,0 1 0,0-1 0,-1 1 0,11-1 1040,-2-2-1029,0 0-1,1 0 1,-1-1-1,0 0 1,0-1 0,0 1-1,11-9 1,-15 9-45,1 0-1,0-1 1,-1 1 0,0-1-1,0 0 1,0 0 0,0-1 0,-1 1-1,1-1 1,-1 0 0,-1 0-1,4-7 1,-5 11-26,-1 0 0,1 0 0,-1 0 0,0 0 1,1 0-1,-1 0 0,0 0 0,0-1 0,0 1 0,0 0 0,0 0 0,0 0 0,0 0 0,0-1 0,0 1 0,0 0 0,-1 0 1,1 0-1,-1 0 0,1 0 0,-1 0 0,1 0 0,-1 0 0,0-2 0,-1 2-11,1 0 0,-1 0-1,1 0 1,-1 0 0,1 1-1,-1-1 1,1 0 0,-1 1-1,0-1 1,1 1 0,-1 0-1,0-1 1,1 1 0,-4 0-1,-2 0-52,1 0 0,-1 1-1,1 0 1,0 0 0,-1 0-1,1 1 1,-12 4-1,5 1-684,0 1 0,1 0 0,0 1-1,-20 17 1,31-25 233,0 0 0,0 1 0,0-1 0,0 0 0,0 0 0,1 1 0,-1-1 0,0 0 0,1 1 0,-1-1 0,1 1 0,-1-1 0,1 1 0,0-1 0,-1 1 0,1-1 0,0 1 0,0-1 0,0 1 0,0-1 0,1 1 0,-1-1-1,0 1 1,1-1 0,-1 1 0,0-1 0,2 2 0,5 8-1455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3:2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2816,'0'1'261,"-1"0"0,0 0 0,1 0-1,-1 0 1,1 0 0,-1 0 0,1 0 0,-1 0 0,1 0 0,0 0-1,0 0 1,-1 0 0,1 0 0,0 0 0,0 2 0,-4 13 4994,-6 5-2099,-1 0 0,-1-1 0,-20 24 0,25-28-1251,9-12-455,8-7-827,-7 0-540,0 1 0,0 0-1,0-1 1,0 0 0,-1 0 0,1 1 0,-1-2-1,1 1 1,1-4 0,0 1 23,0-1 1,0 0-1,4-12 0,-8 16-38,1 1 0,-1-1 0,0 0 0,1 1 0,-1-1 0,0 1 0,0-1 0,-1 0 0,0-2 0,1 4-49,0 0 1,0 0-1,0 0 0,-1 0 1,1 0-1,0 0 0,-1 0 1,1 0-1,-1 1 0,1-1 1,-1 0-1,1 0 0,-1 0 0,1 1 1,-1-1-1,0 0 0,1 1 1,-1-1-1,0 1 0,0-1 1,0 0-1,1 1 0,-1 0 1,-2-1-1,-22-1 115,24 2-299,-1 0 1,1 1-1,0-1 1,0 0 0,0 0-1,-1 0 1,1 1-1,0-1 1,0 1 0,0-1-1,0 1 1,0-1-1,0 1 1,0 0 0,0-1-1,-2 3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3:51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1309 4800,'0'0'88,"-1"0"-1,1 1 1,0-1 0,0 0-1,-1 0 1,1 1 0,0-1-1,0 0 1,0 1 0,0-1-1,-1 0 1,1 0 0,0 1-1,0-1 1,0 0 0,0 1-1,0-1 1,0 0 0,0 1-1,0-1 1,0 0 0,0 1-1,0-1 1,0 0 0,0 1-1,0-1 1,0 0 0,0 1-1,1 0 1,8-3 2689,-5 0-2304,0-1 0,-1 1 0,1 0 0,-1-1 0,4-3 0,39-52 1542,13-16-729,45-30-327,38-42-334,66-122 36,-169 208-370,41-85-1,-72 129-257,15-33-7,-2-1 1,-2-1 0,-3-1-1,15-79 1,-29 119 55,0 0 0,-1 0 0,-1 0 1,-2-22-1,2 33-74,0 1 1,0-1-1,0 0 1,0 0-1,0 1 1,0-1 0,-1 0-1,1 0 1,0 1-1,0-1 1,-1 0-1,1 1 1,-1-1-1,1 0 1,-1 0-1,0 1-9,1 0 0,0 0-1,0 0 1,-1 0 0,1 0 0,0 0-1,0 0 1,-1 0 0,1 0-1,0 0 1,0 0 0,-1 0-1,1 0 1,0 0 0,0 0 0,0 0-1,-1 0 1,1 0 0,0 1-1,0-1 1,-1 0 0,1 0-1,0 0 1,0 0 0,0 1 0,0-1-1,-1 0 1,1 0 0,0 1-1,-14 23-146,12-20 172,-65 143 90,39-81 92,9-20 64,3 0 0,-16 71 0,-3 102 621,32-190-754,1 1-1,1 0 1,4 33 0,-2-53-41,0 0 1,1 0-1,1 0 1,-1 0 0,1 0-1,1-1 1,0 0 0,0 1-1,1-2 1,0 1 0,0 0-1,13 13 1,-14-18-21,0 0 1,0-1 0,0 0-1,0 0 1,1 0-1,0 0 1,0-1-1,-1 1 1,1-1-1,0-1 1,1 1 0,-1-1-1,0 1 1,0-2-1,9 2 1,-7-2-35,0 0 1,0-1-1,1 0 0,-1 0 1,0 0-1,0-1 0,0 0 1,0 0-1,-1-1 0,1 0 1,7-4-1,1-2 4,1-1-1,-1-1 0,-1 0 0,0-1 1,0-1-1,-2 0 0,1-1 0,19-29 1,-26 34-55,-1-1 1,0 1-1,0-1 0,-1-1 1,0 1-1,-1-1 1,0 1-1,0-1 0,-2 0 1,1 0-1,-1 0 1,-1 0-1,0 0 0,0 0 1,-1 0-1,-3-14 1,3 20-21,0 1 1,-1 0 0,1 0 0,-1 0 0,0-1 0,0 2 0,0-1 0,0 0 0,-4-4-1,5 7-5,0 0 0,0-1 0,-1 1 1,1 0-1,-1 0 0,1 0 0,-1 0 0,0 0 0,1 0 0,-1 0 0,0 0 0,0 1 0,1-1 0,-1 1 0,0-1 0,0 1 0,0 0 0,0 0 0,0 0 0,1 0 0,-1 0 0,0 0 0,0 0 0,-3 1 0,0 1 5,0 0 1,1 1-1,-1-1 1,0 1-1,1 0 1,-1 0-1,1 0 0,0 1 1,0-1-1,0 1 1,1 0-1,-1 0 1,1 0-1,0 1 0,0-1 1,-2 6-1,-6 10 92,1 1-1,-10 29 0,15-34 18,0 0-1,0 0 1,2 0 0,0 1-1,1-1 1,0 1-1,2 27 1,0-39-34,0 1-1,1-1 1,0 0 0,0 0-1,0 0 1,1 0 0,0 0 0,0 0-1,0-1 1,0 1 0,1 0 0,0-1-1,0 0 1,0 0 0,0 0-1,1 0 1,0 0 0,0-1 0,0 1-1,0-1 1,0 0 0,0 0 0,1-1-1,0 1 1,-1-1 0,1 0-1,0 0 1,5 1 0,1-1 71,-1 0-1,1-1 1,0 0 0,-1 0-1,19-2 1,-7-2-3,36-8 0,-24 2 19,-1-2 1,48-23-1,-62 24-103,1 0 1,-2-2-1,1 0 1,-2-1-1,0 0 1,17-19-1,-25 23-74,19-18-108,-26 26 134,-1-1-1,1 1 0,0-1 1,0 1-1,0 0 1,0 0-1,0 0 1,0 0-1,0 0 1,0 1-1,1-1 0,3 0 1,-5 1 18,0 1 1,0-1 0,0 0-1,0 0 1,0 1-1,0-1 1,0 1 0,0-1-1,-1 1 1,1-1 0,0 1-1,0 0 1,0-1-1,-1 1 1,1 0 0,0 0-1,-1 0 1,1-1-1,-1 1 1,1 0 0,-1 0-1,1 0 1,-1 0-1,0 0 1,1 0 0,-1 0-1,0 0 1,0 0 0,1 0-1,-1 1 1,2 34 109,-2-33-117,-1 20-25,-1 0 0,-1 0 1,-11 36-1,13-50 33,-1 0 0,1-1 1,0 13-1,1-21 7,0 0 0,0 0-1,0 1 1,0-1 0,0 0 0,0 0 0,0 1-1,0-1 1,0 0 0,0 0 0,0 0 0,0 1 0,0-1-1,0 0 1,0 0 0,0 1 0,0-1 0,0 0 0,0 0-1,0 0 1,0 1 0,0-1 0,1 0 0,-1 0 0,0 0-1,0 1 1,0-1 0,0 0 0,0 0 0,1 0 0,-1 0-1,0 1 1,0-1 0,0 0 0,1 0 0,-1 0 0,0 0-1,0 0 1,0 0 0,1 0 0,-1 0 0,0 0 0,0 0-1,0 0 1,1 0 0,-1 0 0,0 0 0,0 0 0,1 0-1,-1 0 1,0 0 0,0 0 0,0 0 0,1 0-1,-1 0 1,0 0 0,0 0 0,1 0 0,-1-1 0,13-9 335,-11 9-308,55-60 17,-2 2-99,-54 58 32,0 0-1,0-1 1,0 2-1,1-1 1,-1 0-1,0 0 1,1 0-1,-1 0 1,0 1-1,1-1 1,-1 1-1,1-1 1,1 1-1,-2 0 2,0 0-1,-1 0 1,1 0 0,0 0-1,-1 0 1,1 0-1,0 1 1,-1-1 0,1 0-1,-1 1 1,1-1-1,0 0 1,-1 1 0,1-1-1,-1 1 1,1-1 0,-1 0-1,1 1 1,-1-1-1,0 1 1,1 0 0,-1-1-1,0 1 1,1-1 0,-1 1-1,0 0 1,0-1-1,1 1 1,-1-1 0,0 1-1,0 0 1,7 30-114,-5-22 146,0 0 0,1 0 1,-1 1-1,2-2 0,-1 1 1,6 10-1,-7-18 20,0 1 0,-1-1 1,1 1-1,0-1 0,0 0 0,-1 0 1,1 0-1,0 0 0,0 0 0,0 0 0,0 0 1,1-1-1,-1 1 0,0-1 0,0 0 1,0 1-1,0-1 0,1 0 0,-1 0 1,0 0-1,0-1 0,4 0 0,6-1 158,-1 0 0,21-8-1,-15 3-157,0-1 0,0-1 0,-1-1 0,0 0 0,-1-1 0,0-1 0,0 0 0,12-16 0,-10 11-34,0-2-1,-2 0 1,14-22 0,32-64 28,-30 49-202,-28 50 124,1 1 0,-1-1 1,1 1-1,6-7 0,-10 11 41,1 1 0,-1 0 0,0 0 0,0 0 0,0 0 1,0 0-1,1-1 0,-1 1 0,0 0 0,0 0 0,1 0 0,-1 0 1,0 0-1,0 0 0,0 0 0,1 0 0,-1 0 0,0 0 0,0 0 0,1 0 1,-1 0-1,0 0 0,0 0 0,0 0 0,1 0 0,-1 0 0,0 0 1,0 0-1,1 0 0,-1 0 0,0 0 0,0 0 0,0 1 0,0-1 0,1 0 1,-1 0-1,6 11-135,1 17 33,-5 6 100,-1 0 0,-8 69 0,4-78 144,-1-1 0,-2 0 1,-15 44-1,20-66-133,0 1 1,0-1-1,0 0 0,-1 0 0,1 0 0,0 0 1,-1 0-1,1 0 0,-1-1 0,0 1 0,0-1 1,0 1-1,0-1 0,0 1 0,0-1 1,0 0-1,0 0 0,0 0 0,-1 0 0,1 0 1,0-1-1,0 1 0,-1-1 0,1 1 0,-1-1 1,1 0-1,0 0 0,-4 0 0,-1-1-70,0 0-1,0 0 0,0-1 1,1 0-1,-1 0 1,0-1-1,1 1 0,0-1 1,-8-6-1,7 4-139,12 2 121,19 3 87,-9 1-33,25-5 98,0-1-1,-1-2 0,0-2 1,-1-2-1,0-1 0,0-1 1,-2-3-1,37-20 0,-64 31-84,-3 2 37,-1 0-1,1 0 1,-1 0 0,0-1 0,0 1 0,-1-1 0,1-1 0,-1 1 0,6-7 0,-10 11-21,0 0 0,0 0 0,0-1 0,0 1 0,0 0 0,1 0 0,-1 0 0,0 0 0,0 0 0,0 0 0,0 0 0,0 0 0,0 0 0,0-1 0,0 1 0,0 0 0,0 0 0,0 0 0,0 0 1,0 0-1,0 0 0,1 0 0,-1-1 0,0 1 0,0 0 0,0 0 0,0 0 0,0 0 0,-1 0 0,1 0 0,0-1 0,0 1 0,0 0 0,0 0 0,0 0 0,0 0 0,0 0 0,0 0 0,0 0 0,0-1 0,0 1 0,0 0 0,0 0 0,0 0 0,0 0 0,-1 0 0,1 0 0,0 0 0,0 0 0,0 0 0,0 0 0,0-1 0,-10 4-47,-12 8-26,11-3 83,-1 0 1,1 1-1,1 1 1,-10 10-1,14-13 44,0-1-1,1 1 0,0 1 1,0-1-1,1 1 0,0 0 1,-5 11-1,9-17-30,-1-1 0,1 1 0,-1 0 0,1-1 0,0 1 0,0-1 0,-1 1 0,1-1 0,0 1 1,1 0-1,-1-1 0,0 1 0,0-1 0,1 1 0,-1-1 0,0 1 0,1-1 0,0 1 0,-1-1 0,1 1 0,0-1 0,0 0 0,0 1 0,0-1 0,0 0 0,0 0 0,0 0 0,0 0 0,0 0 0,2 1 0,0 0 28,-1-1 0,1 0 0,0 0 0,0 0 0,0 0 0,0 0 0,0 0 0,0-1-1,0 0 1,0 1 0,0-1 0,0 0 0,0 0 0,0-1 0,3 0 0,6-2 8,-1-1 0,0 0 1,0 0-1,0-2 0,0 1 1,-1-1-1,0-1 0,0 0 1,-1 0-1,1-1 0,12-14 1,-17 16-56,-1 0 1,0 0-1,0-1 1,-1 0-1,1 1 1,-1-1-1,-1 0 1,0-1-1,0 1 1,2-13-1,-2 7-43,-1-1 1,-1 0-1,0 1 0,-3-27 1,2 36 42,0 0 0,1 0 0,0-1 0,0 1 0,0 0 0,1 0 0,-1 0 0,1 0 0,2-7 0,-3 9-5,1 0 0,0 1 1,0-1-1,0 0 1,1 0-1,-1 0 0,0 1 1,1-1-1,-1 0 1,1 1-1,-1 0 0,1-1 1,0 1-1,0 0 1,0 0-1,-1 0 1,1 0-1,0 0 0,4-1 1,2-1 16,0 1 1,1 1-1,-1-1 1,0 1 0,1 1-1,-1 0 1,0 0-1,1 0 1,-1 1 0,0 0-1,1 1 1,-1 0-1,0 0 1,0 1-1,0 0 1,-1 0 0,1 1-1,-1 0 1,0 0-1,0 0 1,0 1-1,0 1 1,-1-1 0,0 1-1,0 0 1,0 0-1,-1 1 1,0-1-1,7 14 1,66 128 876,-65-122-705,-11-22-176,0-1 0,0 0 0,0 0-1,0 0 1,0 0 0,1 0 0,-1 0 0,1-1-1,0 1 1,-1-1 0,1 0 0,0 0-1,1 0 1,-1 0 0,0 0 0,1-1 0,-1 0-1,1 1 1,-1-1 0,5 0 0,-2 0-78,0-1 1,0 1 0,0-1-1,0-1 1,0 1 0,0-1-1,0 0 1,0-1 0,0 1-1,0-1 1,10-5 0,-1 0-1070,0-1 0,-1-1 1,0 0-1,13-11 0,-19 13 149,-1 0-1,0 0 0,0-1 1,0 0-1,-1 0 1,0-1-1,-1 1 0,5-10 1,-6 8-964,-1-1 0,0 1 0,3-19 0,3-31-3269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3:51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20 10464,'-8'5'4736,"42"7"-4096,-2-9 1759,5 2-1439,26-5 1024,3 0-1152,42-12-384,-5 4-288,23-9-1408,-4 9 672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3:5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168 533 3552,'28'-1'16895,"-39"9"-14422,-21 10-2060,13-8-12,1 2 1,-32 24-1,43-30-369,1 0-1,-1 0 1,1 0-1,1 1 1,-1 0 0,1 0-1,0 0 1,1 1-1,0 0 1,-4 8 0,8-14-12,-1 0 0,0 0 0,1-1 0,0 1 0,-1 0 0,1-1 0,0 1 1,0 0-1,0 0 0,0 0 0,0-1 0,1 1 0,-1 0 0,0 0 0,1-1 1,-1 1-1,1 0 0,0-1 0,0 1 0,-1-1 0,1 1 0,0-1 0,0 1 1,1-1-1,-1 1 0,0-1 0,0 0 0,1 0 0,-1 0 0,0 0 0,1 0 1,-1 0-1,1 0 0,-1 0 0,3 0 0,3 2 71,1 0 0,0 0-1,0-1 1,-1-1 0,1 1 0,11-1 0,-10 0 0,-1-1 0,1 0 0,0 0 0,0-1 0,0 0 1,-1-1-1,17-5 0,-19 5-58,1-1 1,-1 0-1,0 0 1,0-1-1,-1 0 1,1 0-1,-1 0 0,0-1 1,0 0-1,0 0 1,4-6-1,-1 1-15,-1-1-1,0 0 0,-1-1 0,0 0 1,0 0-1,-2 0 0,1-1 1,-2 1-1,0-1 0,0 0 1,1-13-1,-4 10-131,0 1 0,-1 0 1,0 0-1,-7-26 0,7 36 82,0 1 1,0-1-1,-1 1 1,1 0-1,-1 0 1,0 0-1,0 0 1,-1 0-1,1 0 1,-1 0-1,0 1 1,0-1-1,0 1 0,0 0 1,-1 0-1,1 0 1,-1 0-1,0 1 1,-7-5-1,8 7 11,1-1 0,-1 1 1,0-1-1,1 1 0,-1 0 0,0 0 0,1 0 0,-1 0 0,1 1 0,-1-1 0,0 1 0,1-1 1,-1 1-1,1 0 0,-1 0 0,1 0 0,0 0 0,-1 1 0,1-1 0,0 1 0,0-1 0,0 1 1,0 0-1,0 0 0,0 0 0,1 0 0,-4 3 0,4-3 35,0 0 0,-1 0 0,1 0 0,0-1 0,0 1 0,0 0-1,0 0 1,1 0 0,-1 1 0,0-1 0,1 0 0,0 0 0,-1 0 0,1 0 0,0 1 0,0-1 0,0 0 0,0 0-1,1 0 1,-1 0 0,1 1 0,-1-1 0,1 0 0,0 0 0,-1 0 0,1 0 0,0 0 0,0 0 0,1-1 0,-1 1-1,0 0 1,1 0 0,2 2 0,-2-2 26,0-1-1,0 1 1,0 0-1,1-1 1,-1 0-1,0 1 1,1-1-1,0 0 1,-1 0-1,1-1 1,-1 1-1,1 0 1,0-1-1,0 0 1,-1 1-1,5-1 1,-4-1 31,1 1 0,0-1 0,0 0 0,-1 0 0,1-1 0,-1 1 1,1-1-1,-1 1 0,1-1 0,3-4 0,6-4 141,-1-1 0,-1 0 0,0 0 0,14-20 0,-16 19-193,-4 6 23,40-49 136,-2-2 0,38-69 0,-3-3-12,-71 122-203,-4 8-153,-2 7 81,-8 24 80,-15 45 1,5-24-11,-35 147 266,36-135-92,1-7-28,-2 0 0,-35 79-1,-117 185 390,168-321-476,-16 25 101,16-25-100,1 0 0,-1 0 0,0 1 1,0-1-1,0 0 0,0-1 0,0 1 1,0 0-1,0 0 0,-1 0 0,1-1 1,0 1-1,0 0 0,0-1 0,-1 1 1,1-1-1,-2 1 0,3-1-18,0 0 0,0 0-1,0 0 1,0 0 0,0 0 0,0 0 0,0 0-1,-1 0 1,1 0 0,0-1 0,0 1 0,0 0-1,0 0 1,0 0 0,0 0 0,0 0 0,0 0-1,0 0 1,0 0 0,0 0 0,0 0 0,0 0-1,0 0 1,0 0 0,0 0 0,0 0-1,0 0 1,0-1 0,-1 1 0,1 0 0,0 0-1,0 0 1,0 0 0,0 0 0,0 0 0,0 0-1,0 0 1,0 0 0,0 0 0,0 0 0,0 0-1,1-1 1,-1 1 0,0 0 0,0 0 0,0 0-1,0 0 1,0 0 0,0 0 0,0 0 0,0 0-1,0 0 1,0 0 0,0 0 0,0 0-1,0 0 1,0 0 0,0 0 0,0-1 0,0 1-1,0 0 1,1 0 0,0-5 34,1 0 1,0-1-1,0 1 0,1 0 1,0 0-1,0 0 0,0 1 1,0-1-1,1 1 0,7-8 1,4-1-74,30-21-1,-27 22 14,4-3 96,1 2 1,0 1 0,49-20 0,-28 18-67,64-14 0,-58 15-76,-47 13-338,3-2 938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3:54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49 5056,'-1'0'96,"1"0"0,0-1 1,0 1-1,-1-1 0,1 1 0,0-1 1,0 1-1,0 0 0,-1-1 0,1 1 1,0-1-1,0 1 0,0-1 1,0 1-1,0-1 0,0 1 0,0-1 1,0 1-1,0-1 0,0 1 0,0-1 1,1 1-1,-1-1 0,0 0 0,2-6 2260,-2 6-2006,-1 0-1,1 0 0,0 0 0,0 0 1,-1 0-1,1 0 0,-1 0 0,1 0 0,0 0 1,-1 1-1,0-1 0,1 0 0,-1 0 1,0 0-1,1 1 0,-1-1 0,0 0 1,0 1-1,1-1 0,-2 0 0,-17-8 2973,16 8-3141,1 0-1,-1 1 1,1-1 0,-1 1-1,0 0 1,1 0 0,-1 0-1,0 0 1,1 1 0,-1-1-1,0 1 1,1-1 0,-1 1-1,-4 2 1,-1 1 98,1-1 0,-15 11 0,11-6-164,-1 2 0,2-1 0,-1 1 0,1 1 0,1 0 0,0 0-1,1 1 1,-10 16 0,6-5-63,1 1 0,1 0 0,-12 40 0,20-53 10,-1 1 1,1-1-1,1 1 0,0-1 0,1 1 0,1 11 1,-1-18-1,1-1 0,0 0 1,0 0-1,0 0 0,0 0 1,1 0-1,-1 0 0,5 6 1,-5-8-14,0 0 0,0-1 0,1 1 0,-1 0 0,1-1 1,-1 0-1,1 1 0,0-1 0,-1 0 0,1 0 0,0 0 1,0 0-1,0 0 0,0 0 0,0-1 0,0 1 0,0-1 1,3 1-1,-3-1-13,1 0 0,-1 0 0,0 0 0,1-1 0,-1 1 0,0-1-1,0 1 1,1-1 0,-1 0 0,0 0 0,0 0 0,0 0 0,0 0 0,0-1 0,0 1 0,0 0 0,-1-1 0,4-3 0,1-2 16,0 0 0,0 0 0,-1-1 1,5-8-1,11-27-35,27-76 0,9-21-30,-49 130 36,-8 10-21,0 0-1,0 0 1,0-1 0,0 1 0,1 0 0,-1 0-1,0 0 1,0 0 0,0 0 0,0 0-1,1 0 1,-1 0 0,0 0 0,0 0 0,0 0-1,1 0 1,-1 0 0,0 0 0,0 0-1,0 0 1,0 1 0,1-1 0,-1 0 0,0 0-1,0 0 1,0 0 0,0 0 0,0 0-1,1 0 1,-1 0 0,0 1 0,0-1 0,0 0-1,0 0 1,8 21 206,-7-14-122,23 96 656,0 4-320,-19-90-386,1 0 0,0-1 0,1 0 0,11 18 0,-14-28-186,-1 0 1,1-1-1,1 0 0,-1 0 1,1 0-1,0-1 0,0 0 1,5 4-1,-6-5-434,0-1 0,0 0 0,0 0 0,1 0 0,-1 0 0,0-1 0,1 0 0,-1 0 0,1 0 0,-1 0 0,1-1 0,7 0 0,23-8-6338,0 0 2213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3:5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248 346 5408,'-1'-1'460,"0"-1"0,0 1 0,0 0 0,0-1 0,0 1 0,0 0 0,1-1 1,-1 1-1,0-1 0,1 0 0,-1 1 0,1-1 0,-1 1 0,1-1 0,0 0 0,0 1 0,0-1 0,0 0 0,0 1 1,0-1-1,0 1 0,1-4 0,1-4 789,1-1 1,7-16 0,-6 15-1118,41-97 2642,-36 87-2356,0 1 0,2 1 0,0 0 0,17-23 0,-25 39-391,-1 1 0,1-1 0,0 0 0,6-4 0,-8 6-28,-1 1 1,1 0-1,-1-1 0,1 1 1,0-1-1,-1 1 0,1 0 1,-1-1-1,1 1 1,0 0-1,-1 0 0,1 0 1,0-1-1,-1 1 0,1 0 1,0 0-1,0 0 1,-1 0-1,1 0 0,0 0 1,-1 0-1,1 1 0,0-1 1,-1 0-1,1 0 1,0 0-1,-1 1 0,1-1 1,0 0-1,-1 1 0,1-1 1,-1 0-1,1 1 0,-1-1 1,2 1-1,1 4 11,-1 0 0,1 0 0,-1 0 0,0 1 0,0-1 0,0 0 0,-1 1 0,1-1-1,-1 1 1,-1 0 0,1 8 0,-1 6 34,-1 1 0,-3 20 0,-1-8 101,-1-1 1,-2 0-1,-1 0 1,-1-1-1,-2-1 1,-21 40 0,-108 161 520,99-174-127,-87 91-1,124-143-497,0 0 130,0 0 0,0 0 0,1 1 0,-4 6 0,8-12-160,-1 0-1,1 0 1,0 0-1,0 1 0,0-1 1,0 0-1,-1 0 1,1 0-1,0 1 0,0-1 1,0 0-1,0 0 0,0 1 1,0-1-1,-1 0 1,1 0-1,0 1 0,0-1 1,0 0-1,0 1 0,0-1 1,0 0-1,0 0 1,0 1-1,0-1 0,0 0 1,1 0-1,-1 1 1,0-1-1,0 0 0,0 0 1,0 1-1,0-1 0,0 0 1,0 0-1,1 1 1,-1-1-1,0 0 0,0 0 1,0 0-1,1 1 1,-1-1-1,0 0 0,0 0 1,0 0-1,1 0 0,-1 0 1,0 1-1,0-1 1,1 0-1,-1 0 0,0 0 1,0 0-1,1 0 0,-1 0 1,0 0-1,1 0 1,-1 0-1,0 0 0,0 0 1,1 0-1,-1 0 1,1 0-1,19-5 221,108-38 469,-105 38-680,0 0 0,0 1-1,43-1 1,-58 4-116,-1 2 1,1-1-1,-1 1 1,1 1-1,-1-1 0,11 5 1,5 6-4206,-22-11 3956,-1-1 0,1 1 1,0-1-1,0 1 1,-1-1-1,1 1 1,0-1-1,0 0 0,0 1 1,-1-1-1,1 0 1,0 0-1,0 0 1,0 0-1,0 1 0,0-1 1,0 0-1,-1 0 1,1-1-1,0 1 1,0 0-1,1 0 0,0-1-338,0-1 0,0 1-1,0 0 1,-1 0 0,1-1 0,0 1-1,1-3 1,16-15-3098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3:56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1 491 6976,'3'1'3518,"7"3"-1151,0-1-1,17 4 1,-22-7-2048,1-1 0,0 1 0,0-1 0,0 0 0,-1 0 0,1 0 0,0-1 0,-1 0 0,1 0 0,-1 0 0,0-1 1,0 0-1,0 0 0,0 0 0,0-1 0,-1 0 0,0 1 0,5-6 0,8-10 42,-1 0 0,26-39 1,-36 48-228,88-112 237,-59 79-314,36-55 0,-68 93-8,0 0 1,0-1-1,0 1 0,-1-1 0,0 0 0,0 1 1,0-1-1,0-8 0,-1 13-26,-1-1 0,0 1 0,0 0 0,0 0 0,0-1 1,0 1-1,0 0 0,0 0 0,0 0 0,-1-1 0,1 1 0,0 0 0,-1 0 0,1 0 0,-1 0 1,1 0-1,-1 0 0,0-1 0,1 1 0,-1 1 0,0-1 0,-1-1 0,1 1-4,0 0-1,-1 0 1,1 1-1,-1-1 1,1 1-1,-1-1 0,0 1 1,1-1-1,-1 1 1,1 0-1,-1 0 1,0 0-1,1 0 1,-3 0-1,-4 1 39,-1 1 0,1-1 0,0 2 0,-15 5 0,13-3 52,0 0 0,0 0 0,1 1 0,-1 0-1,1 1 1,1 0 0,-1 0 0,-12 16 0,11-11 19,1 1 1,0 0 0,1 1 0,0 0 0,-10 25 0,11-17-40,0 0 1,1 0 0,2 0 0,0 1-1,1-1 1,1 1 0,1 0-1,4 39 1,-2-52-146,1-1-1,0 0 1,0 1-1,1-1 1,0 0-1,1 0 1,0-1 0,0 1-1,1-1 1,0 0-1,11 14 1,-11-19-660,-1 0 0,1 1 0,-1-1 1,1-1-1,0 1 0,0-1 0,0 0 0,1 0 1,-1 0-1,0-1 0,1 0 0,8 1 0,-13-2 411,31 8-2990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3:56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32 9792,'-22'-5'4448,"27"5"-3872,3-3 2239,6 3-1663,9-4 448,8 4-960,9-5-96,5 2-352,0-2-256,-5 5 32,-4-3-1696,-4 3 960,-5-4-4415,-4 4 2879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21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16 116 6048,'-16'-3'1952,"16"3"-1898,0-1 0,0 1 0,0 0 0,0 0 1,0-1-1,0 1 0,0 0 0,0 0 0,0 0 0,1-1 1,-1 1-1,0 0 0,0 0 0,0 0 0,0-1 0,0 1 1,0 0-1,0 0 0,0 0 0,1-1 0,-1 1 0,0 0 1,0 0-1,0 0 0,0 0 0,1 0 0,-1-1 0,0 1 1,0 0-1,0 0 0,1 0 0,-1 0 0,0 0 0,0 0 1,0 0-1,1 0 0,-1 0 0,0 0 0,1 0 0,10-7 1364,8 0 191,1 1 0,30-6 0,-29 9-1457,0 1 1,0 1-1,0 1 0,34 3 1,-27 0-738,38-3 0,-36-1-980,-1-2 0,0-1 0,0-1 0,-1-2 0,41-15 0,-47 13-285,22-14-1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3:57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30 704 9056,'-15'33'2922,"14"-31"-2827,0 0 1,1 0-1,-1 0 0,1 0 0,-1 0 0,1 0 0,0 0 0,0-1 0,0 1 0,0 0 0,1 3 1,-1 143 3109,0-87-1187,-6 253 3772,7-226-4366,-1-84-1273,0-4-121,0 1-1,0-1 1,0 0-1,0 1 1,0-1-1,0 1 0,0-1 1,0 0-1,0 1 1,0-1-1,0 1 0,0-1 1,0 1-1,0-1 1,0 0-1,0 1 1,0-1-1,0 1 0,-1-1 1,1 0-1,0 1 1,0-1-1,0 1 1,-1-1-1,1 0 0,0 0 1,-1 1-1,1-1 1,0 0-1,-1 1 0,0-1 1,0-4 333,0-8-322,1 0 0,1 1 0,0-1 0,0 0 0,5-19 0,1-8-37,-3 17-1,33-187-91,-27 166 62,2 2 1,31-73 0,-32 90 29,1 1-1,1 0 1,2 2 0,0-1 0,33-35-1,-44 53 12,1-1 0,0 1 0,0-1 0,0 1 0,1 1-1,-1-1 1,1 1 0,0 0 0,0 0 0,0 1-1,0 0 1,1 0 0,-1 0 0,1 1 0,-1 0 0,1 0-1,7 0 1,-13 1-3,0 0 0,0 0 0,0 0 0,-1 0 0,1 0 0,0 1 0,0-1 1,0 0-1,0 0 0,0 1 0,0-1 0,-1 0 0,1 1 0,0-1 0,0 1 0,-1-1 0,1 1 0,0-1 0,-1 1 0,1 0 0,0-1 0,-1 1 0,1 0 0,-1-1 0,1 1 0,-1 0 0,1 0 0,-1 0 0,0-1 1,1 1-1,-1 0 0,0 0 0,0 0 0,0 0 0,1 0 0,-1 0 0,0 0 0,0-1 0,0 1 0,0 0 0,-1 0 0,1 0 0,0 1 0,-2 4 88,0 0 0,0 0 1,0 0-1,-6 10 0,7-15-86,-21 36 295,-2-1-1,-45 52 0,17-23-235,39-49-41,9-11-93,6-7-268,6-8 179,1 1-1,0 0 0,1 0 1,16-11-1,46-25-256,-42 27 293,109-52 89,-63 35 178,-66 29-174,13-5-110,30-12 0,-57 37 348,-1-2 35,-5 22-1,9-22-187,1-1 0,1 1 0,-1-1 0,2 1 0,0-1 0,5 18 0,-7-28-51,0 0 0,0 0-1,1 0 1,-1 0 0,0 0 0,1-1-1,-1 1 1,0 0 0,1 0-1,0 0 1,-1 0 0,1-1 0,-1 1-1,1 0 1,0-1 0,-1 1 0,1 0-1,0-1 1,0 1 0,0-1-1,-1 1 1,1-1 0,0 0 0,0 1-1,0-1 1,2 1 0,-2-1-5,0 0 0,0-1 1,0 1-1,0 0 0,0 0 1,0-1-1,0 1 0,0 0 1,0-1-1,-1 1 0,1-1 1,0 1-1,0-1 0,0 1 1,0-1-1,-1 0 0,1 0 1,0 1-1,-1-1 0,1 0 1,0 0-1,-1 0 0,1 1 0,-1-1 1,1-2-1,2-3-32,-1 0 1,-1 0-1,1 0 1,-1 0-1,0-1 0,0 1 1,0-8-1,-4-47-235,2 57 226,1 1-1,-1-1 1,0 1-1,0-1 1,0 1-1,0 0 1,-1-1-1,1 1 1,-1 0-1,0 0 1,0 0-1,0 0 1,0 0-1,0 1 1,-1-1-1,0 1 1,-3-4-1,-3-1-160,8 7 187,1-1 1,-1 0 0,0 1 0,1-1 0,-1 1-1,0 0 1,1-1 0,-1 1 0,0-1 0,0 1-1,1 0 1,-1 0 0,0-1 0,-1 1-1,-11-5-80,14 7 68,0-1 42,1 0 0,-1-1 0,0 1 0,1 0 1,-1 0-1,0 0 0,1-1 0,-1 1 0,1-1 0,-1 1 1,1-1-1,0 0 0,-1 0 0,3 1 0,22 0 131,15-3-9,0-3 1,0-1-1,54-15 0,-62 13-113,0-1 0,0-2 0,-1 0 0,-1-3 0,0 0 0,32-22 0,-50 27-13,-1 0-1,0-1 1,0-1-1,17-20 0,-14 11 7,0-2-1,14-26 1,-2-4-100,-2-1 0,34-108 1,-57 156 41,-1 1-1,0-1 1,0 1 0,0 0 0,-1-1 0,1 0-1,-1 1 1,-1-9 0,1 12 29,0 0 0,0 0-1,0 0 1,0 1 0,0-1 0,0 0-1,-1 0 1,1 0 0,0 0 0,0 1-1,-1-1 1,1 0 0,-1 0 0,1 0-1,-1 1 1,1-1 0,-1 0 0,1 1-1,-1-1 1,1 0 0,-1 1 0,0-1-1,1 1 1,-1-1 0,0 1 0,0 0-1,1-1 1,-1 1 0,0-1 0,0 1-1,0 0 1,0 0 0,1 0 0,-1-1-1,0 1 1,0 0 0,0 0 0,0 0-1,0 0 1,1 1 0,-1-1 0,0 0-1,0 0 1,0 0 0,-1 1 0,-2 1 6,0-1 0,1 1 0,-1 0 0,1 0 0,-1 1 1,1-1-1,0 1 0,-6 5 0,-4 7 50,1 1-1,0 0 0,2 1 1,0 0-1,-9 21 1,-32 96 167,44-113-146,1 1 0,1 0 1,1 0-1,-2 44 0,6-49-8,1 0 0,0 0 0,1 0 0,1 0 0,1 0 0,1-1-1,6 17 1,-4-14 5,22 51 146,-26-63-169,1-1 1,0 0 0,0 0-1,0 0 1,0 0 0,1-1-1,10 10 1,-13-14-32,-1 0 0,1 0-1,0 1 1,-1-1 0,1-1 0,0 1-1,0 0 1,0 0 0,0-1-1,0 1 1,0-1 0,0 1 0,0-1-1,0 0 1,0 0 0,0 0 0,0 0-1,0 0 1,0-1 0,0 1 0,0 0-1,0-1 1,-1 0 0,1 1 0,0-1-1,3-2 1,2-1 6,0-1 0,-1 0 0,1-1 1,-1 1-1,6-8 0,1 0 44,-5 5-70,-1 0 0,0-1 0,11-17 0,-15 23-24,-1-1 0,0 0-1,0 1 1,-1-1 0,1 0 0,-1 0 0,0 0 0,0 0-1,0-1 1,0 1 0,-1 0 0,0 0 0,0-5-1,0 8 18,0 1-1,0-1 1,-1 0-1,1 1 1,0-1 0,0 0-1,-1 1 1,1-1-1,0 1 1,-1-1-1,1 1 1,-1-1-1,1 1 1,-1-1-1,1 1 1,-1-1-1,1 1 1,-1-1-1,1 1 1,-1 0-1,0-1 1,1 1-1,-1 0 1,0 0-1,1 0 1,-1-1 0,0 1-1,1 0 1,-1 0-1,0 0 1,1 0-1,-1 0 1,0 0-1,1 0 1,-1 0-1,0 0 1,1 0-1,-2 1 1,0-1 30,-1 1 1,1 0-1,0-1 0,0 1 1,0 0-1,0 0 0,0 0 1,0 0-1,0 1 0,-3 1 1,2 0 25,0 0 1,0 0-1,1 1 1,-1-1-1,1 1 1,-1 0-1,1-1 1,0 1 0,1 0-1,-1 0 1,1 0-1,-1 0 1,1 1-1,1-1 1,-1 0-1,0 0 1,1 1-1,0-1 1,0 0-1,0 1 1,1-1 0,-1 0-1,1 0 1,0 1-1,2 4 1,0-1-9,0-1 1,0 0 0,1 0 0,0 0-1,0 0 1,1-1 0,0 1 0,6 5 0,-7-8-27,0 0 1,0-1-1,1 1 1,-1-1 0,1 0-1,0-1 1,0 1-1,0-1 1,0 0 0,0 0-1,1 0 1,9 1-1,-1-1-208,0-1-1,0-1 0,0 0 1,0-1-1,0 0 1,0-1-1,0-1 0,16-5 1,-13 2-1236,0-1 0,0 0 1,21-13-1,3-2-1191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0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1112 6048,'0'4'866,"1"16"2359,-1-19-3080,0-1 0,0 0 0,0 1-1,0-1 1,0 1 0,0-1 0,1 0-1,-1 1 1,0-1 0,0 1-1,0-1 1,0 0 0,1 1 0,-1-1-1,0 0 1,1 1 0,-1-1 0,0 0-1,1 1 1,-1-1 0,0 0 0,1 0-1,-1 1 1,0-1 0,1 0-1,-1 0 1,1 0 0,-1 0 0,0 0-1,1 1 1,-1-1 0,1 0 0,-1 0-1,0 0 1,1 0 0,-1 0-1,1 0 1,-1 0 0,1 0 0,-1-1-1,1 1 1,2-1 387,1 0 1,-1-1-1,1 0 0,-1 1 1,0-1-1,0 0 0,0-1 1,5-4-1,22-25 1289,-12 12-1094,21-17 253,55-40 1,15-13-260,-56 35-45,81-107 0,-24 25 116,-106 133-729,0 0 0,0 0 1,10-7-1,-13 10-53,0 1 1,0-1-1,-1 0 1,1 1-1,0-1 0,0 1 1,0-1-1,0 1 1,0-1-1,0 1 1,-1 0-1,1 0 0,0-1 1,0 1-1,0 0 1,0 0-1,0 0 1,0 0-1,0 0 0,0 0 1,0 0-1,0 1 1,0-1-1,0 0 1,0 0-1,0 1 0,0-1 1,0 0-1,0 1 1,1 0-1,0 4 13,0 0 0,0 0 0,0 0 1,-1 0-1,0 0 0,0 1 0,0-1 0,0 10 0,-2 22 103,-1 0 1,-12 64-1,-10-1 33,8-44-57,0-6 51,11-35-115,0-1 0,-3 22 0,8-23-43,0-13 7,0 0 0,0 1 0,0-1 0,0 0 0,0 0-1,0 0 1,0 0 0,0 0 0,0 1 0,0-1 0,0 0 0,1 0 0,-1 0 0,0 0-1,0 0 1,0 0 0,0 0 0,0 1 0,1-1 0,-1 0 0,0 0 0,0 0-1,0 0 1,0 0 0,0 0 0,1 0 0,-1 0 0,0 0 0,0 0 0,0 0 0,0 0-1,1 0 1,-1 0 0,0 0 0,0 0 0,0 0 0,3-2 25,0 1 0,-1 0 0,1-1 0,-1 0 0,0 0 0,3-2 1,4-4 5,319-220-76,-308 215 25,27-15-57,-42 25 93,-1 1-1,1 0 1,0 1-1,0-1 0,0 1 1,0 0-1,0 0 1,7 0-1,-10 1-13,-1 0-1,0 0 1,0 0-1,0 1 1,1-1 0,-1 0-1,0 0 1,0 1-1,0-1 1,0 1 0,0-1-1,1 1 1,-1-1-1,0 1 1,0 0 0,0-1-1,0 1 1,-1 0-1,1 0 1,0 0-1,0-1 1,0 1 0,-1 0-1,1 0 1,0 0-1,-1 1 1,1-1 0,-1 0-1,1 0 1,-1 0-1,0 0 1,1 0 0,-1 1-1,0-1 1,0 0-1,0 0 1,0 0-1,0 3 1,0 2 5,-1-1-1,0 1 1,0 0-1,0-1 1,0 1-1,-1 0 1,-3 5-1,-4 7 67,-1-1 0,-1 0 0,-18 24-1,-4 4 91,32-45-165,1 1 0,0-1-1,0 0 1,0 0 0,0 0 0,-1 0 0,1 1-1,0-1 1,0 0 0,0 0 0,0 0 0,0 0-1,0 1 1,-1-1 0,1 0 0,0 0-1,0 1 1,0-1 0,0 0 0,0 0 0,0 0-1,0 1 1,0-1 0,0 0 0,0 0 0,0 1-1,0-1 1,0 0 0,0 0 0,0 0 0,0 1-1,0-1 1,1 0 0,-1 0 0,0 0-1,0 1 1,0-1 0,0 0 0,0 0 0,0 0-1,1 1 1,-1-1 0,0 0 0,0 0 0,0 0-1,1 0 1,-1 0 0,0 0 0,0 1 0,0-1-1,1 0 1,-1 0 0,0 0 0,0 0-1,0 0 1,1 0 0,-1 0 0,0 0 0,0 0-1,1 0 1,-1 0 0,0 0 0,19-3-147,13-10 28,34-17 0,-8 2 90,-53 26 9,-1 0 0,1 0 0,0 1 0,-1 0-1,9-1 1,-12 2 15,0 0 0,0-1 0,0 1 0,0 0 0,0 0 0,0 0 0,0 1 0,0-1 0,0 0 0,0 0 0,0 1-1,0-1 1,0 0 0,0 1 0,0-1 0,0 1 0,-1-1 0,1 1 0,0-1 0,0 1 0,0 0 0,-1-1 0,1 1 0,0 0 0,-1 0 0,1 0 0,0-1 0,-1 1 0,1 0 0,-1 0-1,0 0 1,1 1 0,1 11 4,0 1 0,-1-1 0,-1 0 0,0 14 0,-1-1 1,1-25 2,0 1-1,0-1 0,0 1 1,0-1-1,0 1 1,0-1-1,0 1 1,1-1-1,-1 0 1,1 1-1,-1-1 1,1 0-1,-1 1 1,1-1-1,0 0 1,0 0-1,0 1 1,0-1-1,-1 0 0,1 0 1,1 0-1,0 1 1,0-1 3,-1-1 0,1 1 0,0 0 0,0-1 1,0 1-1,0-1 0,0 0 0,0 0 0,0 0 0,0 0 1,-1 0-1,1 0 0,0 0 0,3-1 0,7-2 23,-1-1 0,1 0 0,-1-1 0,13-7-1,-15 8-21,-6 2-6,179-91-277,-177 90 303,0 0 1,0 0 0,0 1-1,0 0 1,6-2 0,-11 4-28,0 0 0,0 0 1,1 0-1,-1 0 0,0 0 1,0 0-1,0 0 0,0 0 1,0 0-1,0 0 0,0 0 1,0 0-1,1 0 0,-1 0 1,0 0-1,0 0 0,0 0 1,0 0-1,0 0 0,0 0 1,0 1-1,0-1 0,0 0 0,1 0 1,-1 0-1,0 0 0,0 0 1,0 0-1,0 0 0,0 0 1,0 0-1,0 0 0,0 0 1,0 0-1,0 1 0,0-1 1,0 0-1,0 0 0,0 0 1,0 0-1,0 0 0,0 0 1,0 0-1,0 0 0,0 1 1,0-1-1,0 0 0,0 0 1,0 0-1,0 0 0,0 0 0,0 0 1,0 0-1,0 0 0,0 1 1,0-1-1,-2 5-62,-6 5 31,0 1 1,-14 12-1,15-17 38,1 0 1,0 1-1,0 0 1,0 0-1,1 0 1,0 1-1,1 0 1,-6 11-1,8-14 33,1 1 0,-1-1-1,1 1 1,-1 0 0,2 0 0,-1 0-1,1 0 1,0 6 0,0-10-36,0 1 0,1-1 0,-1 0 0,1 0 0,0 1 0,0-1 0,0 0 0,0 0 0,0 0 0,0 0 0,0 0 0,1 0 0,-1 0 0,1 0 0,-1-1 0,1 1 0,0-1 0,0 1 0,0-1 0,0 1 0,0-1 0,0 0 0,3 1 0,0 0 7,1 0 0,-1-1-1,1 0 1,-1 0 0,1-1-1,-1 1 1,1-1 0,-1 0-1,1-1 1,-1 1 0,1-1-1,6-2 1,3-1 35,-1 0-1,0-1 1,20-10-1,-23 9-35,0 0-1,0-1 0,0-1 1,-1 0-1,0 0 0,-1 0 1,0-2-1,0 1 1,12-19-1,-18 23-31,0 1 1,-1-1-1,1 0 0,-1 0 1,0 0-1,-1 0 1,0 0-1,1 0 0,-1 0 1,-1 0-1,1-9 0,-1 10-9,-1-1 0,0 1 0,0 0-1,0-1 1,0 1 0,-1 0 0,1-1-1,-1 1 1,0 0 0,0 0 0,-1 0-1,1 1 1,-1-1 0,0 1 0,-4-5-1,2 3 7,0-1 0,-1 1-1,1 1 1,-1-1 0,0 1 0,0 0-1,-1 0 1,1 1 0,-1 0-1,1 0 1,-1 0 0,0 1-1,0 0 1,-9-1 0,-14 1 22,-40 1 0,46 1 12,100-5 172,120-23 1,-181 26-169,5-2-14,1 2-1,-1 0 0,29 2 1,-41 1 12,0 0 1,0 0 0,0 0-1,0 1 1,0 0 0,0 1-1,-1 0 1,1 0-1,-1 1 1,0 0 0,9 6-1,-13-8 15,0 1 0,0 0 0,0 0 0,-1 1 0,1-1 0,-1 0 0,0 1 0,0 0 0,0-1 0,0 1 0,-1 0 0,1 0 0,-1 0 0,0 0 0,0 0 0,-1 0 0,1 0 0,-1 1 0,0-1 0,0 0 0,-1 6 0,0-1 29,0 0-1,-1-1 0,0 1 0,0-1 1,-1 1-1,-1-1 0,1 0 1,-1 0-1,-6 8 0,3-6 202,19-25-323,12-12 5,0 1-1,2 2 1,1 0 0,1 2 0,40-24 0,-58 39 37,2 1 0,-1 0-1,1 0 1,19-5 0,-28 10 21,0 0 0,1 1 0,-1-1 1,1 1-1,-1 0 0,1-1 0,-1 2 0,0-1 0,6 1 1,-7 0 7,0-1 0,0 1 0,0 0 0,-1 0 0,1 0 0,0 0 0,-1 0 0,1 0 0,-1 0 0,1 0-1,-1 0 1,0 1 0,0-1 0,1 1 0,-1-1 0,0 1 0,0-1 0,1 4 0,-1-2 17,0 1 0,0-1-1,0 0 1,0 1 0,0-1-1,-1 1 1,0-1 0,0 1-1,0 0 1,0-1 0,-1 1-1,1-1 1,-1 1 0,0-1-1,0 0 1,0 1 0,-3 5-1,-4 7 43,0-1 0,-16 22-1,0 1 14,20-31-101,3-6 37,0 0 1,0 1-1,0-1 1,0 1 0,1-1-1,-1 1 1,1-1-1,-1 1 1,1 1 0,3 1 47,10-3-75,0-4-171,-1 0 1,1 0-1,-1-1 0,22-10 0,46-29-174,-17 8 216,-60 33 143,1 0 1,0 1-1,-1-1 0,1 1 0,0 0 1,0 0-1,0 0 0,5 0 1,-8 1 3,0 0 1,1 1 0,-1-1 0,0 0-1,0 0 1,0 0 0,0 1-1,1-1 1,-1 1 0,0-1 0,0 1-1,0-1 1,0 1 0,0 0 0,0-1-1,0 1 1,0 0 0,0 0 0,-1 0-1,1 0 1,0-1 0,0 1-1,-1 0 1,1 1 0,0-1 0,-1 0-1,1 0 1,-1 0 0,0 0 0,1 2-1,5 34 67,-6-30-8,1 1-1,0-1 0,1 0 0,-1 0 0,1 0 0,3 7 0,-4-13-39,0 1 1,0 0-1,0 0 0,1 0 0,-1-1 0,1 1 0,-1-1 1,1 1-1,-1-1 0,1 0 0,0 0 0,-1 1 0,1-1 1,0 0-1,0 0 0,0-1 0,0 1 0,0 0 0,0-1 0,0 1 1,0-1-1,0 0 0,0 0 0,1 1 0,2-2 0,19 0 5,0-2-1,0-1 0,43-13 1,-41 10-21,11-3-3,1-3 1,47-21-1,-68 26-15,0-1 0,-1 0 0,-1-1-1,0-1 1,0-1 0,26-26 0,-37 33-3,1-1 1,-1 0 0,0 0 0,0-1 0,-1 1-1,4-10 1,-6 15 5,-1 0 0,1-1 0,-1 1 1,1 0-1,-1 0 0,1 0 0,-1 0 0,0 0 0,0-1 0,0 1 1,0 0-1,0 0 0,0 0 0,0-1 0,0-1 0,-1 3 5,1 0-1,0-1 0,0 1 0,-1 0 1,1-1-1,0 1 0,-1 0 0,1 0 0,0-1 1,-1 1-1,1 0 0,0 0 0,-1 0 1,1-1-1,0 1 0,-1 0 0,1 0 1,0 0-1,-1 0 0,0 0 0,-15 1-56,-8 7 81,0 1 1,-44 25-1,63-31-40,-21 10 64,1 1-1,0 2 1,2 0 0,0 2-1,-41 40 1,61-55-14,0 1 0,0 0 0,0 0 0,0 0 0,1 0 0,-5 9 0,7-12-18,-1 0 0,1 0 0,0 1 0,-1-1 0,1 0 1,0 0-1,0 0 0,0 1 0,0-1 0,0 0 0,0 0 1,0 1-1,0-1 0,1 0 0,-1 0 0,0 0 0,1 0 1,-1 1-1,1-1 0,-1 0 0,1 0 0,0 0 1,-1 0-1,1 0 0,0 0 0,0 0 0,0 0 0,-1-1 1,1 1-1,0 0 0,2 1 0,2 0 23,1 1-1,0-1 1,0 0-1,0 0 1,0-1-1,0 0 1,0 0 0,0 0-1,0-1 1,0 1-1,0-2 1,10 0-1,-6 1 0,18-2-35,0 0 0,-1-2 0,1-1 0,-1-1 0,1-1 0,-2-1 0,42-20 0,-28 7 0,-23 12-36,1 0 0,-1 1 0,25-8 0,-40 15 18,1 1-1,-1-1 1,1 1 0,0 0 0,0-1 0,-1 1 0,1 0 0,4 1-1,-6-1 20,0 1-1,0-1 1,0 0-1,0 1 1,0-1-1,-1 1 0,1-1 1,0 1-1,0-1 1,-1 1-1,1-1 0,0 1 1,-1 0-1,1-1 1,0 1-1,-1 0 1,1-1-1,-1 1 0,1 0 1,-1 0-1,0 0 1,1 0-1,-1-1 0,0 1 1,1 0-1,-1 2 1,0 0 13,1 1 0,-1 0 0,0-1 0,-1 1 0,1 0 0,0-1 1,-1 1-1,0 0 0,-2 5 0,-16 33 102,10-24-51,-10 29 17,19-41-8,3-5-162,9-9-238,-8 5 264,21-15-172,-11 7 216,0 0-1,2 1 1,-1 1 0,1 1 0,22-10-1,-37 18 11,0 0 0,0 0 1,-1-1-1,1 1 0,0 0 0,0 0 0,0 0 0,-1 0 0,1 0 0,0 0 0,0 0 0,-1 0 0,1 1 0,0-1 0,0 0 0,-1 0 0,1 1 0,0-1 1,-1 0-1,1 1 0,0-1 0,-1 1 0,1-1 0,0 1 0,-1-1 0,1 1 0,-1-1 0,1 1 0,0 0 0,1 3 5,0 0 0,0 0 0,0 0 0,2 6 0,-4-6 56,2-1 1,-1 0-1,0 0 1,0 0 0,1 0-1,2 3 1,-2-4-18,-1-1 0,1 1 0,0-1 1,0 0-1,0 1 0,0-1 1,0 0-1,0 0 0,1 0 0,-1-1 1,0 1-1,0 0 0,1-1 0,-1 0 1,4 1-1,4-1-1,0 0-1,15-3 1,-7 1 19,15-1-5,-1-2 0,64-18-1,-79 17-44,0 0 0,0-1 0,-1-1 0,0 0-1,-1-1 1,0-1 0,20-17 0,-20 13-2,-1-1 0,21-29 0,23-40 0,-26 36 0,174-219 91,-150 200-120,-3-3 1,61-105-1,-55 59-120,-57 111 89,-5 7 51,-8 13 30,-62 82 27,-10 13 27,57-67-54,1 1 0,2 1 0,3 1 0,-25 77 0,30-65-30,1 0 0,4 1 0,-6 90 0,15-131-113,0-1 0,1 0 0,1 1 0,1-1 1,0 0-1,7 26 0,-8-42-153,-1 1 0,0-1 0,1 0 0,-1 0 0,1 0 0,0 0 1,-1 0-1,1 0 0,0 0 0,-1 0 0,1-1 0,0 1 0,0 0 0,0 0 1,0-1-1,1 2 0,-1-2-81,-1 0 0,1 0 0,-1 1-1,1-1 1,-1 0 0,1 0 0,-1 0 0,1 0 0,-1 0 0,1 0 0,-1 0 0,1-1 0,-1 1 0,1 0 0,-1 0-1,0 0 1,1 0 0,-1-1 0,1 1 0,-1 0 0,1 0 0,2-5-2849,2 1-101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01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48 11392,'-35'-19'3674,"29"15"-2734,6 1-445,0 2-367,1 0 0,-1 0 0,0 1-1,0-1 1,1 0 0,-1 0 0,1 1 0,-1-1 0,0 0 0,1 1 0,-1-1 0,1 0 0,0 1 0,-1-1-1,1 0 1,0 1 0,-1-1 0,2 0 0,21-3 2860,72 0 1104,51 12-2112,-127-7-1769,86 7-143,0 5 0,-1 4 0,115 36 0,-212-51-396,-4-2-114,0 1-1,0 0 1,-1 0 0,1 1-1,0-1 1,0 0 0,2 3-1,4 2-1413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08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106 577 3072,'0'-1'33,"0"1"0,0 0 0,0 0-1,0 0 1,0 0 0,0 0 0,0-1 0,0 1 0,0 0 0,0 0 0,0 0-1,0 0 1,0 0 0,-1-1 0,1 1 0,0 0 0,1 0 0,-1 0 0,0 0-1,0-1 1,0 1 0,0 0 0,0 0 0,0 0 0,0 0 0,0 0 0,0-1-1,0 1 1,0 0 0,0 0 0,0 0 0,0 0 0,1 0 0,-1 0 0,0 0-1,0-1 1,0 1 0,0 0 0,0 0 0,1 0 0,8-8 1805,6-7 2325,-13 11-2809,1-7 6700,-15 16-5062,5 4-2688,1 1 1,0 0-1,1 0 1,-5 11 0,-2 3 241,10-20-489,-13 23 253,1 1-1,1 1 1,1 0 0,-8 33-1,19-58-280,1 0-1,-1 0 1,1 1-1,0-1 1,0 0-1,0 0 1,0 1 0,1-1-1,0 0 1,0 0-1,2 6 1,-3-8-17,1-1-1,0 1 1,0-1 0,0 1 0,0-1 0,0 1 0,0-1 0,0 0 0,0 1-1,1-1 1,-1 0 0,1 0 0,-1 0 0,1 0 0,-1 0 0,1 0 0,-1 0-1,1-1 1,0 1 0,-1-1 0,1 1 0,0-1 0,0 1 0,-1-1-1,1 0 1,0 0 0,0 0 0,-1 0 0,4-1 0,1 0-26,-1 0 0,0 0 0,0 0 1,0-1-1,1 0 0,-2 0 0,1 0 0,0-1 0,0 0 1,-1 0-1,1 0 0,-1 0 0,7-8 0,1-2 21,0-1 0,17-28 0,-12 17 134,-15 23-151,-1 0 26,1 0 1,-1 0-1,1-1 0,-1 1 1,0 0-1,0 0 1,0-1-1,0 1 0,0 0 1,0-1-1,0-3 0,-9 31 310,6-20-297,-3 18 127,-2 24-1,6-38-92,1-1 0,0 1-1,0-1 1,1 1-1,0-1 1,4 13-1,-4-15-5,1 0-1,0-1 1,1 1-1,0 0 1,0-1-1,0 1 1,4 4-1,-5-7-34,0-1-1,0 0 1,0 0-1,0 0 1,0 0-1,1 0 0,-1 0 1,1-1-1,0 1 1,-1-1-1,1 0 0,0 1 1,0-1-1,-1 0 1,1-1-1,5 2 0,-1-2-34,1 0 0,0 0-1,-1-1 1,1 0 0,-1 0-1,1-1 1,12-4 0,-5 1-23,0-1 1,20-12-1,-24 11 16,0 0 0,-1-1-1,0 0 1,-1 0 0,0-1 0,0 0 0,-1-1-1,0 0 1,0 0 0,-1-1 0,-1 0 0,0 0-1,0 0 1,-1-1 0,0 0 0,-1 0 0,-1 0-1,3-14 1,-6 20 30,1 0 0,-1 0 0,0 0-1,0 0 1,0 0 0,-2-8 0,-1-13 102,7 6-160,-4 21 47,0 0 0,0 0 0,0 0-1,0-1 1,0 1 0,0 0-1,0 0 1,0 0 0,0 0 0,0 0-1,0 0 1,0 0 0,0-1-1,1 1 1,-1 0 0,0 0-1,0 0 1,0 0 0,0 0 0,0 0-1,0 0 1,0 0 0,0 0-1,1 0 1,-1 0 0,0 0-1,0 0 1,0 0 0,0 0 0,0 0-1,0 0 1,1 0 0,-1 0-1,0 0 1,0 0 0,0 0 0,0 0-1,0 0 1,0 0 0,1 0-1,-1 0 1,0 0 0,0 0-1,0 0 1,0 0 0,0 0 0,0 0-1,0 0 1,0 1 0,1-1-1,-1 0 1,0 0 0,0 0 0,0 0-1,0 0 1,0 0 0,0 0-1,0 1 1,1 0-13,35 15 34,50 18 1,2 0 76,-83-32-77,15 8 123,-20-9-124,1 0-1,0 0 1,0-1 0,-1 1-1,1 0 1,0 0-1,-1 0 1,1 0-1,-1 0 1,0 0-1,1 0 1,-1 0-1,1 0 1,-1 0-1,0 0 1,0 0-1,0 0 1,0 0-1,0 1 1,0 6 26,-2-1-1,1 1 1,-1-1 0,0 0 0,0 0-1,-1 0 1,0 0 0,0-1 0,-1 1-1,-8 11 1,5-7 31,1 0 0,-8 19 0,12-23-50,-1-2-14,1 0 1,1 1-1,-1 0 1,1-1-1,-1 7 1,2-10-18,0-1 0,0 1 0,0-1 0,0 1 0,1-1 0,-1 1 1,0-1-1,1 1 0,-1-1 0,1 1 0,-1-1 0,1 0 0,0 1 0,0-1 0,-1 0 0,1 1 1,0-1-1,0 0 0,0 0 0,1 0 0,-1 0 0,0 0 0,0 0 0,2 1 0,0-1 7,0 0 0,-1 0 1,1 0-1,0-1 0,0 1 0,0-1 0,0 0 0,0 0 0,0 0 0,-1 0 0,1-1 0,0 1 0,0-1 0,0 1 0,5-3 0,0 1 19,14-5-34,-1-1 0,1 0 1,-1-2-1,22-14 0,-2 2 18,-12 5 5,-1 0 1,0-3-1,-1 0 1,-1-1-1,-1-2 0,33-38 1,1-11-149,51-82 0,-63 84 115,-4-2 0,43-95 0,-80 150-34,-4 10 28,-2 7 27,0 0 0,0 0-1,0 0 1,0 0 0,0 0-1,0 0 1,0 0 0,0 0 0,0 0-1,0 0 1,0 0 0,0 0-1,0 0 1,0 0 0,0 0-1,0 0 1,0 0 0,0 0 0,0 0-1,0 0 1,0 0 0,0 0-1,-23 40-71,-30 77-1,-16 77 31,27-74 77,20-55 61,-14 71-1,35-131-78,0 1-1,1 0 1,-1-1-1,1 1 1,0-1-1,1 1 1,-1 0-1,3 8 1,-2-12-20,-1-1 1,0 0-1,1 0 1,-1 1-1,1-1 0,-1 0 1,1 0-1,0 1 1,-1-1-1,1 0 0,0 0 1,0 0-1,0 0 1,0 0-1,0 0 0,0 0 1,0-1-1,0 1 1,0 0-1,0-1 0,0 1 1,1 0-1,-1-1 0,0 1 1,0-1-1,1 0 1,-1 1-1,0-1 0,1 0 1,-1 0-1,0 0 1,1 0-1,-1 0 0,0 0 1,1 0-1,-1 0 1,0-1-1,1 1 0,1-1 1,3-2-44,0 0-1,0 0 1,-1 0 0,0-1 0,1 0 0,-1 0 0,-1 0 0,1 0 0,-1-1-1,5-5 1,-3 3 34,6-7-15,0-1 0,-1-1 1,-1 0-1,16-32 1,-1 1 5,12-19 21,73-97-1,53-12 55,-52 59 35,-12-12 270,-94 122-252,-1 0 0,0 1 0,1 0 0,0 0 0,8-6-1,-13 11-97,0 0-1,0-1 0,0 1 0,0 0 0,0 0 0,0 0 0,0 0 0,0 0 0,1 0 1,-1 0-1,0 0 0,0-1 0,0 1 0,0 0 0,0 0 0,0 0 0,0 0 0,1 0 1,-1 0-1,0 0 0,0 0 0,0 0 0,0 0 0,0 0 0,0 0 0,1 0 0,-1 0 1,0 0-1,0 0 0,0 0 0,0 0 0,0 0 0,0 0 0,1 0 0,-1 0 0,0 0 1,0 0-1,0 0 0,0 0 0,0 0 0,0 0 0,0 0 0,1 0 0,-1 1 1,0-1-1,0 0 0,-1 8 58,-11 17-101,-12 16 83,-29 38 0,-4 4 161,22-28-22,-95 156 211,-34 104-28,134-253-240,30-62-130,0 0 0,-1 0 0,1 0 0,0 0 0,0 0 0,0 0 0,0 0 0,0 0 0,0 0 0,0 0 0,0 0 1,0 0-1,0 0 0,0 0 0,0 0 0,0 0 0,0 1 0,0-1 0,0 0 0,-1 0 0,1 0 0,0 0 0,0 0 0,0 0 0,0 0 0,0 0 0,0 0 0,0 1 0,0-1 0,0 0 0,0 0 0,0 0 0,0 0 0,0 0 0,0 0 0,1 0 0,-1 0 1,0 0-1,0 0 0,0 0 0,0 1 0,0-1 0,0 0 0,0 0 0,0 0 0,0 0 0,0 0 0,0 0 0,0 0 0,0 0 0,0 0 0,0 0 0,1 0 0,-1 0 0,0 0 0,0 0 0,0 0 0,0 0 0,0 0 0,8-3-176,11-12-27,10-8 111,115-85-36,-140 105 135,0 1 0,0 0 1,0 0-1,0 0 0,1 0 1,-1 0-1,1 1 0,-1 0 1,1 0-1,-1 0 0,1 1 1,-1-1-1,6 1 0,-7 1 26,1 0 0,-1-1 0,0 1 0,1 1-1,-1-1 1,0 0 0,0 1 0,1-1 0,-1 1 0,-1 0-1,1 0 1,0 0 0,0 1 0,-1-1 0,1 1-1,-1-1 1,3 5 0,33 48 188,9 13-3723,-46-67 2409,4 6 1503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09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32 11040,'-21'-20'5024,"16"11"-4385,0 6 1281,10 6-384,0-3-2336,0 4 416,-2-4-2367,7 8 1503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11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23 286 8320,'-23'-3'2672,"24"3"-2614,-1 0 1,0 0-1,0 0 1,0 0 0,0 0-1,1 0 1,-1 0-1,0 0 1,0 0-1,0 0 1,0 1 0,1-1-1,-1 0 1,0 0-1,0 0 1,0 0 0,0 0-1,0 0 1,0 1-1,1-1 1,-1 0-1,0 0 1,0 0 0,0 0-1,0 1 1,0-1-1,0 0 1,0 0 0,0 0-1,0 0 1,0 1-1,0-1 1,0 0-1,0 0 1,0 0 0,0 1-1,0-1 1,0 0-1,0 0 1,0 0 0,0 0-1,0 1 1,0-1-1,0 0 1,0 0-1,-1 0 1,1 0 0,0 1-1,0-1 1,0 0-1,0 0 1,0 0 0,0 0-1,-1 0 1,1 0-1,0 0 1,0 1-1,0-1 1,0 0 0,-1 0-1,1 0 1,0 0-1,0 0 1,-1 0 0,3 0 159,21 6 2271,30 4 0,-44-9-2311,-1-1-1,0 0 1,1 0 0,-1-1 0,0 0-1,1 0 1,11-4 0,-12 2-85,0 0 1,0 0-1,0-1 0,0 0 1,-1 0-1,0-1 0,0 0 1,0 0-1,-1-1 0,1 0 1,-1 0-1,-1 0 0,11-14 1,-9 8 9,0 0 0,-1-1 0,0 1 0,-1-1 0,-1 0 0,0 0 0,0-1 1,-1 1-1,-1-1 0,-1 0 0,1-24 0,-2 36-83,0 0 7,0 1-1,0-1 0,0 0 1,0 0-1,-1 1 1,1-1-1,0 0 1,-1 1-1,1-1 1,-1 0-1,0 1 1,1-1-1,-1 1 0,0-1 1,0 1-1,0-1 1,0 1-1,0-1 1,-3-1-1,4 3-13,-1-1-1,1 1 1,-1 0-1,1-1 1,-1 1-1,0 0 0,1 0 1,-1 0-1,1 0 1,-1-1-1,0 1 1,1 0-1,-1 0 1,0 0-1,1 0 1,-1 0-1,1 0 0,-1 0 1,0 1-1,1-1 1,-1 0-1,1 0 1,-1 0-1,0 1 1,0-1-1,-12 11 205,11-8-160,-10 10 160,2 1 1,0 0-1,0 1 1,2 0-1,0 1 1,-9 21-1,6-11 69,2-7 41,1 0 1,0 1 0,2 0 0,-8 35 0,14-48-219,-1 0 0,1 1 0,0-1 0,0 0 0,1 0 0,0 0 0,3 12 0,-3-14-59,1-1 1,0 1-1,0-1 1,1 1-1,-1-1 1,1 0-1,0 1 1,0-2-1,1 1 1,-1 0-1,1-1 1,4 4-1,-5-4-40,1-1-1,0 0 0,0 0 0,0-1 0,0 1 0,0-1 0,0 0 0,0 0 1,0 0-1,0-1 0,1 1 0,-1-1 0,0 0 0,0 0 0,1-1 0,-1 1 1,0-1-1,0 0 0,6-2 0,10-3-85,1-2-1,30-15 1,-32 14 58,17-9 58,0-1-1,-2-2 0,0-2 0,-1-1 0,-1-1 0,-2-2 0,0-1 0,37-46 0,-58 61 53,0 1 137,-8 13-158,-3 8-84,-4 11 149,-2 0 0,-17 33 0,17-38-96,1 0 1,0 1-1,1 0 1,1 0-1,-7 31 1,12-44-14,0 0 0,-1-1 0,2 1 0,-1 0 0,0 0-1,0 0 1,1 0 0,0 0 0,-1 0 0,1 0 0,0-1 0,3 6 0,-3-6-12,0-1-1,0 1 1,0-1-1,1 0 0,-1 1 1,0-1-1,1 0 1,-1 0-1,0 0 1,1 0-1,-1 0 0,1 0 1,0 0-1,-1 0 1,1-1-1,0 1 1,-1-1-1,1 1 1,0-1-1,0 0 0,-1 1 1,4-1-1,4-1-33,0 0 0,0 0 1,-1-1-1,1 0 0,0 0 0,-1-1 0,0 0 0,1-1 0,-1 1 0,0-2 0,-1 1 0,1-1 0,-1 0 0,0-1 0,0 0 0,9-11 0,6-8-81,-1-1-1,-1-1 0,16-30 1,-34 53 99,15-21 12,-17 26-7,1 0 1,-1-1-1,0 1 1,0 0-1,0-1 1,1 1-1,-1 0 1,0 0-1,0-1 1,0 1 0,0 0-1,0 0 1,0-1-1,-1 2 1,1 1-4,0 3 21,1-1 0,0 0 0,0 1-1,1-1 1,3 9 0,3 9 290,-7-20-289,0-1 0,-1 1 1,2-1-1,-1 1 1,0-1-1,0 1 0,1-1 1,0 0-1,-1 0 1,1 0-1,0 0 0,0 0 1,0 0-1,3 2 0,-1-1-7,0-1-1,1 0 1,-1 0-1,1 0 1,0 0-1,-1-1 1,8 2-1,2-1-9,1 0-1,-1-1 0,0-1 1,23-3-1,-16 2 1,0-2 1,0 0-1,-1-2 1,36-12-1,-32 7 73,0-1 1,29-19-1,-44 24-179,0 0-1,0-1 1,-1 0-1,0 0 1,0-1-1,-1 0 0,0 0 1,9-14-1,-15 21 79,0 0-1,-1 0 1,1 0-1,0 0 1,-1-1-1,1 1 1,-1 0-1,1 0 1,-1 0-1,0 0 1,1-1-1,-1 1 1,0 0-1,0 0 1,0-1-1,0 1 1,0 0-1,0 0 1,0-3-1,-1 4 20,1-1 1,-1 1-1,0-1 0,1 1 1,-1-1-1,1 1 0,-1 0 1,0-1-1,1 1 0,-1 0 0,0 0 1,1-1-1,-1 1 0,0 0 1,1 0-1,-1 0 0,0 0 1,0 0-1,1 0 0,-1 0 0,0 0 1,1 0-1,-2 1 0,-7 1 11,0 0-1,0 1 1,-14 6-1,-17 11-18,2 1 1,-55 40-1,75-48 163,-31 28 0,43-34-102,-1-1 0,1 1 0,1 0 0,-1 0 0,1 1 0,1-1 0,-7 13 0,11-18-32,-1-1-1,0 1 1,1-1 0,-1 1-1,1 0 1,0-1-1,-1 1 1,1-1 0,0 1-1,0 0 1,0-1 0,0 1-1,0-1 1,1 1 0,-1 0-1,0-1 1,1 1-1,-1-1 1,1 1 0,0-1-1,-1 1 1,1-1 0,2 3-1,-1-2-6,0 0-1,0 0 0,1-1 0,-1 1 1,0-1-1,1 1 0,-1-1 1,1 0-1,0 0 0,-1 0 1,1 0-1,4 0 0,6 1 6,0 0-1,0-1 1,0-1-1,21-2 1,-8 0-22,0-2-1,0 0 1,0-1 0,-1-2 0,1-1 0,42-19 0,11-22-23,-54 32 9,29-15 0,-54 31 23,1 1 1,-1 0-1,1 0 0,-1-1 1,1 1-1,-1 0 1,1 0-1,-1-1 1,1 1-1,-1 0 0,1 0 1,-1 0-1,1 0 1,-1 0-1,1 0 1,-1 0-1,1 0 1,-1 0-1,1 0 0,-1 0 1,1 0-1,-1 0 1,1 0-1,-1 1 1,1-1-1,-1 0 0,1 0 1,-1 1-1,1-1 1,0 1-4,-1 0 0,1 0 1,-1 0-1,0 0 0,1 0 0,-1 0 1,0-1-1,0 1 0,0 0 1,0 0-1,0 0 0,0 0 0,0 0 1,0 2-1,-1 3 7,0-1 1,-1 1-1,1 0 0,-4 6 1,-4 8 5,-2 3-1,-8 26 0,19-49-11,0 0 0,-1 0 1,1 1-1,0-1 0,0 0 0,0 0 0,0 1 1,0-1-1,0 0 0,0 0 0,0 1 0,0-1 1,0 0-1,0 0 0,0 1 0,0-1 0,0 0 1,0 0-1,0 1 0,0-1 0,0 0 0,1 0 1,-1 0-1,0 1 0,0-1 0,0 0 0,0 0 0,0 0 1,1 1-1,-1-1 0,0 0 0,0 0 0,0 0 1,1 1-1,9-1 2,15-9-129,-21 7 68,229-81-400,-230 82 460,3-1 51,0 1 1,0-1 0,0 1-1,8 0 1,-13 1-47,0-1 0,0 1 1,0 0-1,-1 0 0,1 0 0,0 1 1,0-1-1,0 0 0,0 0 0,-1 0 1,1 1-1,0-1 0,0 0 0,0 1 1,-1-1-1,1 1 0,0-1 0,-1 1 1,1-1-1,0 1 0,-1-1 0,1 1 1,-1-1-1,1 1 0,-1 0 0,1 0 0,-1-1 1,1 1-1,-1 0 0,0 0 0,1-1 1,-1 1-1,0 0 0,0 0 0,1 0 1,-1 0-1,0-1 0,0 1 0,0 1 1,-1 4-3,0-1 1,0 1-1,-1-1 1,0 0-1,0 1 1,-4 6-1,3-6-5,0 1 0,0 0 0,1-1-1,0 1 1,-2 13 0,4-19 0,0 1 0,0 0 0,0-1 0,0 1 0,0-1 0,0 1 0,1-1 0,-1 1 0,1-1 0,-1 1 0,1-1 0,0 1 0,-1-1 0,1 1 0,0-1 0,0 0 0,0 0 0,0 1 0,0-1 0,0 0 0,0 0 0,1 0 0,-1 0 0,0 0 0,1 0 0,-1-1 0,0 1 0,1 0 0,-1-1 0,4 2 0,0-1-311,1 1 0,0-1 0,0 0-1,-1-1 1,1 1 0,0-1 0,0 0 0,0-1 0,0 1 0,6-3 0,0 0-1840,1 0 0,-1-1 0,20-9 0,3-7-4116,1-1 2033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11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21 713 9376,'-20'0'9290,"24"-2"-8582,0 0 0,1 1-1,-1-1 1,1 1 0,6-1 0,4-1 5,16-4 231,49-19 1,-63 19-761,-2-1 1,1 0-1,-1-1 0,28-22 1,116-124 319,-59 54-390,16-6-130,67-66 832,-174 164-718,-7 8-76,-1-1 0,1 1 1,0-1-1,-1 1 1,1-1-1,-1 0 1,1 1-1,-1-1 0,0 0 1,0 0-1,0 0 1,0 0-1,0-1 1,0 1-1,0 0 1,-1 0-1,1-5 0,-1 7-18,0-1 0,0 1-1,0-1 1,0 1 0,0-1-1,0 0 1,0 1-1,0-1 1,0 1 0,0-1-1,-1 1 1,1-1-1,0 1 1,0-1 0,-1 1-1,1-1 1,0 1 0,-1-1-1,1 1 1,0-1-1,-1 1 1,1 0 0,-1-1-1,1 1 1,-1 0-1,1-1 1,-1 1 0,1 0-1,-1 0 1,0-1-1,-5 0 7,-1-1 0,1 1 0,-1 0 0,0 0 0,1 1 0,-1 0 0,0 0 0,1 1 0,-1-1 0,-7 3 0,-67 18 269,79-21-273,-17 7 114,0 0 0,1 2 0,0 0-1,0 1 1,0 0 0,2 2 0,-1 0 0,2 1-1,-1 1 1,2 0 0,0 1 0,-18 24 0,9-6 67,1 1 1,2 0-1,1 2 1,2 0-1,-17 54 1,28-71-137,1-1 0,0 1 0,2 0 0,-2 21 0,4-32-353,1 0 0,0 0 0,1 0 0,-1 0 0,2 0 0,-1 0 1,1 0-1,0 0 0,1 0 0,0-1 0,0 1 0,6 9 0,-7-13-164,1-1 0,0 0-1,0 0 1,0-1 0,0 1-1,0-1 1,1 1 0,-1-1-1,1 0 1,-1 0 0,1-1-1,0 1 1,0-1-1,0 0 1,0 0 0,0 0-1,5 0 1,39 8-3336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22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110 631 2976,'14'-7'1750,"-12"5"-1424,0 1 0,0 0 0,0 0-1,0 0 1,1 1 0,-1-1 0,3-1 0,1 2 889,21-6 1748,-26 6-2675,-1 0-1,1 0 0,0 0 1,0 0-1,0-1 1,-1 1-1,1 0 0,0-1 1,0 1-1,-1 0 1,1-1-1,0 1 1,-1-1-1,1 1 0,0-1 1,-1 1-1,1-1 1,-1 0-1,1 1 0,-1-1 1,2-1-1,-34 3 4732,25-1-4810,0 1 1,1 1-1,-1-1 1,1 1-1,0 0 1,-1 0-1,1 1 1,0 0-1,0 0 1,1 0-1,-1 1 0,-6 5 1,6-4-129,0 0 1,1 0-1,-1 0 1,1 1-1,0-1 1,1 1-1,-1 1 1,1-1-1,0 1 1,1-1-1,-3 9 1,2-3-14,1 0 1,1 0 0,0 0-1,0 0 1,1 1 0,1-1-1,0 0 1,1 1-1,0-1 1,1 0 0,0 0-1,1 1 1,1-2 0,5 16-1,-6-23-29,-1 1-1,1-1 1,0 1 0,1-1-1,-1 0 1,1 0 0,4 3-1,-6-5-26,-1-1-1,1 1 0,0-1 0,0 0 1,0 0-1,-1 0 0,1 0 0,0 0 1,0 0-1,0-1 0,1 1 0,-1-1 0,0 1 1,0-1-1,0 0 0,0 0 0,0 0 1,5 0-1,-3-1-8,1-1 1,-1 0 0,0 0-1,0 0 1,0-1 0,0 1-1,0-1 1,0 0-1,-1 0 1,1 0 0,-1-1-1,0 1 1,3-5-1,1-1 4,-1-1 0,0 1 0,0-1 0,4-12 0,-4 5-44,-1 0-1,0 0 1,4-34 0,-8 43 27,0 0 0,0 0 0,-1 0 0,0 0 0,-1 0 0,0 0 0,0 0 1,0 0-1,-1 0 0,0 0 0,-1 0 0,0 1 0,0-1 0,-1 1 0,1 0 0,-2 0 0,1 0 1,-1 1-1,0-1 0,-9-8 0,-18-11 146,29 24-110,1 0 0,-1 0 0,0 1 0,0-1 0,0 1 0,0-1-1,0 1 1,-1 0 0,1 1 0,-5-2 0,5 3 333,8 1-108,11 1-104,113-11 189,-76 5-226,80-2 62,-98 5-81,62 8 0,-90-7-53,-1 0 0,1 1 0,0 0 0,-1 0 0,1 0 0,-1 1 0,0 0 0,11 7 0,-14-8-13,-1 0 0,1 0 1,-1 1-1,0-1 0,0 1 0,0-1 0,0 1 0,0 0 0,0 0 0,-1 0 1,0 0-1,1 0 0,-1 0 0,0 0 0,-1 0 0,1 1 0,0-1 0,-1 0 0,0 0 1,0 6-1,0 0 34,-1 1 0,0-1 0,-1 1 0,0-1 1,-5 14-1,-22 46-5,16-39-42,-23 48 95,34-67-34,5-8-39,-2-3-33,0-1 0,-1 1 0,1 0 0,0-1 0,0 1 0,0 0 1,0-1-1,-1 1 0,1-1 0,0 0 0,0 1 0,-1-1 0,2-1 0,123-138-347,-110 124 373,23-17 0,-32 29 0,0-1 0,0 1 1,1 0-1,-1 1 0,1-1 0,0 1 1,11-3-1,-17 6-26,0-1 0,0 1 0,0 0 0,0 0 0,0-1 0,0 1 0,-1 0 0,1 0 0,0 0 1,0 0-1,0 0 0,0 0 0,0 0 0,0 1 0,0-1 0,0 0 0,0 0 0,0 1 0,-1-1 0,1 1 0,0-1 1,0 0-1,0 1 0,-1 0 0,1-1 0,0 1 0,-1-1 0,1 1 0,0 0 0,-1-1 0,1 1 0,-1 0 0,1 0 1,-1 0-1,1-1 0,-1 1 0,0 0 0,1 1 0,0 3 8,0 1 1,-1-1-1,1 0 0,-1 0 1,-1 10-1,0-7-11,-3 45 18,-2 38 257,6-79-271,0-1 1,1 1-1,1 0 1,0-1-1,5 18 1,-6-26-1,0-1 0,0 1 0,0-1-1,0 1 1,1-1 0,-1 0 0,1 1 0,0-1 0,-1 0 0,1 0 0,0 0 0,0 0 0,0-1 0,0 1 0,1 0 0,-1-1 0,4 2 0,-3-1 9,1-1 1,0 0 0,0 0 0,0 0 0,0-1 0,0 1 0,0-1-1,0 0 1,0 0 0,7-2 0,3 0-8,-1-2-1,1 0 1,-1 0-1,0-2 1,19-9-1,3-5-22,-1-2-1,-1-1 0,-2-1 0,0-2 0,-1-1 0,42-50 1,-29 24-188,-3-2 0,-2-2 1,33-65-1,-13 8 63,47-131 0,-102 234 159,1-1-1,-2 1 1,3-23 0,-4 33-14,-1 0 1,0-1-1,1 1 1,-1 0 0,0 0-1,0-1 1,0 1-1,0 0 1,0 0 0,0-1-1,0 1 1,-1 0-1,1 0 1,0-1-1,-1 1 1,1 0 0,-1 0-1,1 0 1,-1 0-1,0 0 1,1 0-1,-1 0 1,0 0 0,0 0-1,0 0 1,-1-1-1,1 1-2,0 0-1,0 1 0,0-1 0,0 0 0,0 1 1,-1-1-1,1 1 0,0 0 0,0-1 1,0 1-1,0 0 0,-1 0 0,1 0 0,0 0 1,0 0-1,0 0 0,-1 0 0,1 0 1,0 0-1,0 1 0,0-1 0,-1 0 0,1 1 1,0-1-1,-2 1 0,-1 1-10,-1 0 3,1 0 0,-1 1 1,0-1-1,1 1 0,0 0 1,0 0-1,0 1 0,0-1 1,0 1-1,0 0 0,1 0 1,0 0-1,-5 8 0,-2 6 6,1 0 0,-8 22 0,11-27 22,-19 55 144,3 1 0,3 0 0,2 2 1,-12 140-1,28-203-130,0-1 1,1 0-1,0 0 0,1 1 1,-1-1-1,2 0 1,-1 1-1,1-1 1,0 0-1,0 0 0,1-1 1,0 1-1,0 0 1,6 9-1,-8-15-17,1 0 1,-1 0-1,0 0 0,0 0 0,1 0 1,-1 0-1,1 0 0,-1-1 0,1 1 1,-1 0-1,1-1 0,-1 1 1,1-1-1,-1 0 0,1 1 0,0-1 1,-1 0-1,1 0 0,-1 0 0,1 0 1,0 0-1,-1-1 0,1 1 0,2-1 1,7-2 21,-1 0 0,17-9 0,-16 7-100,46-21 165,38-15 31,-79 36-120,0-1 0,1 2 0,32-5 0,-48 9-15,-1 0 1,1 0-1,0-1 0,0 1 0,0 0 1,0 0-1,0 0 0,0 0 0,0 0 1,0 1-1,0-1 0,0 0 0,0 0 1,0 1-1,0-1 0,0 0 0,0 1 1,0-1-1,0 1 0,0-1 0,-1 1 1,1-1-1,0 1 0,0 0 0,-1-1 1,1 1-1,0 0 0,-1 0 0,1 0 1,-1-1-1,1 1 0,-1 0 0,1 0 1,-1 0-1,1 0 0,-1 0 0,0 1 1,1 3 7,-1 0 1,0 0 0,-1-1-1,1 1 1,-1 0 0,-2 6-1,3-9-11,-9 29 60,-19 48 0,6-22-40,10-25-6,6-16-45,0 1 0,-5 25-1,10-40 36,1-1 0,0 1-1,0 0 1,-1-1 0,1 1-1,0 0 1,0 0 0,1-1-1,-1 1 1,0 0 0,0-1-1,1 1 1,-1 0 0,1-1 0,0 1-1,-1-1 1,3 4 0,-3-5 0,1 1 0,-1-1 0,1 1 0,-1-1 0,1 0 0,0 1 0,-1-1 0,1 0 0,-1 0 0,1 1 0,0-1 0,-1 0 0,1 0 0,0 0 0,-1 0 0,1 0 0,0 0 0,-1 0 0,2 0 0,0 0 0,0-1 0,0 1 0,0-1 0,-1 1 0,1-1 0,0 0 0,0 0 0,3-2 0,20-15 0,-2-1 0,39-39 0,-9 7 0,-42 41 0,20-16 0,-29 24 0,1 0 0,-1 0 0,1 1 0,0-1 0,-1 1 0,1 0 0,0 0 0,0 0 0,6-1 0,-8 2 0,0 0 0,0 0 0,0 0 0,0 0 0,0 0 0,0 0 0,0 0 0,0 0 0,0 1 0,0-1 0,0 0 0,0 1 0,0-1 0,0 1 0,0-1 0,0 1 0,0-1 0,0 1 0,-1 0 0,1-1 0,0 1 0,0 0 0,-1 0 0,1 0 0,0 0 0,-1-1 0,1 1 0,-1 0 0,1 1 0,1 3 0,-1-1 0,0 0 0,0 0 0,0 1 0,0 5 0,-1-6 0,1 14 0,-1 0 0,0 0 0,-6 30 0,3-32 0,-1-1 0,0 1 0,-1-1 0,-1 0 0,0 0 0,-1 0 0,-14 20 0,-4 2 0,-41 47 0,-129 134 0,93-107 0,96-106 0,1 0 0,-1 0 0,0 0 0,0-1 0,0 0 0,-1 0 0,-11 4 0,16-7 0,0 0 0,0-1 0,0 1 0,-1-1 0,1 1 0,0-1 0,0 0 0,0 0 0,0 0 0,-1 0 0,1-1 0,0 1 0,0 0 0,0-1 0,0 0 0,0 1 0,0-1 0,0 0 0,0 0 0,0 0 0,0 0 0,0-1 0,1 1 0,-1 0 0,0-1 0,1 1 0,-1-1 0,1 1 0,0-1 0,-3-3 0,0-3 0,-1-1 0,2 1 0,-1-1 0,1 0 0,0 0 0,1 0 0,0 0 0,0-1 0,1 1 0,0-10 0,0-1 0,1-1 0,1 1 0,7-37 0,-6 48 0,1 1 0,-1-1 0,1 1 0,1 0 0,-1-1 0,1 2 0,1-1 0,0 0 0,0 1 0,0 0 0,13-12 0,-9 10 0,1 1 0,0 1 0,1-1 0,-1 2 0,1 0 0,1 0 0,17-6 0,5 2 0,1 1 0,0 2 0,0 1 0,67-1 0,-65 6-581,61 7-1,-90-5-184,0 0-1,0 1 0,11 4 1,-16-6 23,0 1 0,-1 1 0,1-1 0,-1 0 1,1 1-1,-1-1 0,0 1 0,1-1 0,-1 1 0,0 0 1,0 0-1,0 0 0,2 4 0,6 13-2963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23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223 797 7968,'-1'-2'5426,"5"-1"-2380,14-9-1046,0 1-558,-7 3-966,0 0-1,-1-1 1,1 0 0,12-15 0,19-30 425,39-68 1,29-68-150,34-52 319,-80 139 545,-108 190-1184,16-28-448,1-2 43,-33 62 79,28-68 97,-3-1 0,-2-2-1,-68 69 1,41-51 46,2 4 1,3 2-1,-93 154 0,88-119 114,99-144-534,-5 9 139,2 1-1,1 1 0,63-37 0,120-50 148,-126 69-83,191-101 443,-276 142-468,17-8 302,-20 10-224,-3 2-24,-13 8-64,1 1 42,0 1 1,0 0 0,1 1 0,1 0-1,0 1 1,0 0 0,2 1-1,-11 18 1,18-28-13,0 0 0,0 0 1,0 0-1,1 0 0,0 0 0,-1 0 0,2 1 1,-1-1-1,0 5 0,1-8-27,0 0 0,0 0 0,0-1 0,0 1 0,0 0-1,0-1 1,0 1 0,0 0 0,1-1 0,-1 1 0,0 0 0,0-1 0,1 1 0,-1-1 0,1 1 0,-1 0-1,0-1 1,1 1 0,-1-1 0,1 1 0,-1-1 0,1 1 0,-1-1 0,1 0 0,0 1 0,0-1 0,0 1 6,1-1 1,0 1-1,-1-1 1,1 0-1,0 1 1,-1-1-1,1 0 1,0 0-1,-1 0 1,4-1-1,0 0 12,0 0-1,1-1 1,-1 1-1,0-1 1,0-1-1,4-1 1,-5 1-25,-1 0 0,1 1-1,-1-1 1,0 0 0,0-1 0,0 1-1,-1 0 1,1-1 0,-1 0 0,0 1-1,0-1 1,0 0 0,0 0 0,-1 0-1,0 0 1,0 0 0,0-1 0,1-5-1,-1-1 27,-1-1-1,0 1 1,0 0-1,-1 0 1,-4-20-1,4 29-16,0-1 0,1 0 0,0 0 0,-1 0 0,1 0 0,0 1 0,1-1 0,-1 0 0,1-5 0,0 6-6,-1 1 1,1-1-1,0 1 0,0 0 0,0-1 0,-1 1 0,1 0 0,0 0 1,1-1-1,-1 1 0,0 0 0,0 0 0,0 0 0,1 0 0,-1 1 1,0-1-1,1 0 0,2-1 0,9-2 18,0 0 0,0 1 0,0 0 0,1 1 0,-1 0 0,1 1 0,-1 1 1,1 0-1,20 3 0,-13 0 55,0 1 0,-1 1 0,1 1 0,-1 0 0,27 14 0,-34-13-27,0 0 1,0 1-1,0 1 1,-1 0 0,0 1-1,14 15 1,-2 2-22,31 45 1,-48-62-18,1 0-1,-1-1 1,2 0 0,-1 0-1,16 11 1,-20-17-34,0 0-1,0 0 1,1-1-1,-1 0 1,1 0 0,0 0-1,0 0 1,0-1 0,0 0-1,0 0 1,0 0-1,0 0 1,0-1 0,0 0-1,9-1 1,-3-1-906,-1-1 0,1 0 0,-1 0 0,0-1 0,0 0 0,0-1 0,13-8 0,8-7-1928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28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1105 7136,'0'0'2309,"13"6"1136,-11-5-3250,-1 0 0,0 0-1,1 0 1,-1 0 0,1 0 0,-1 0-1,1 0 1,0-1 0,-1 1 0,1-1-1,0 1 1,-1-1 0,1 0 0,0 1-1,0-1 1,-1 0 0,1 0 0,0 0-1,-1 0 1,1-1 0,0 1 0,0 0-1,-1-1 1,1 1 0,0-1 0,-1 0-1,1 0 1,-1 1 0,1-1 0,-1 0-1,1 0 1,1-2 0,14-12 473,-1 0 0,-1-1 0,22-29 0,-13 17-263,28-33 758,62-57-1,13-1-522,-37 28 45,-65 63-479,-16 17-136,9-8 56,-17 19-104,0-1 0,0 0 1,0 1-1,0-1 0,0 0 1,0 1-1,0-1 0,0 1 1,0 0-1,1-1 0,-1 1 0,0 0 1,0 0-1,0 0 0,1 0 1,-1 0-1,2 0 0,-2 1 1,0-1 0,0 0 0,0 1 0,0 0-1,0-1 1,0 1 0,-1-1 0,1 1 0,0 0 0,0 0 0,-1 0-1,1-1 1,-1 1 0,1 0 0,-1 0 0,1 0 0,-1 0-1,1 0 1,0 2 0,5 21 197,-4-6-156,0 1-1,-1-1 0,-1 1 1,-1-1-1,-3 22 0,-2-3 27,-17 55 0,16-70-58,-1 0-1,-1 0 1,-14 25-1,17-38-45,1 1 0,-2-1 0,1-1-1,-1 1 1,-1-1 0,0-1 0,0 1 0,0-1 0,-11 6-1,15-10 2,0 0-1,0-1 0,-1 0 0,1 0 0,-1 0 0,1 0 1,-1-1-1,0 0 0,0 0 0,0 0 0,1-1 0,-1 1 0,0-1 1,0 0-1,-7-1 0,6-1-26,1 1 0,0-1 0,-1 0 1,1 0-1,0-1 0,0 1 0,0-1 1,1 0-1,-1-1 0,0 1 0,-6-8 0,2 1-27,-1-2-1,2 1 0,-1-1 1,2-1-1,0 1 0,0-1 1,1 0-1,1-1 0,-6-18 1,10 27 62,-1 0-43,1-1 1,-1 0 0,1 0 0,0 0 0,0-8 0,1 13 41,1 0-1,-1 0 1,0 0 0,0 0 0,0 0 0,0 0 0,1 0 0,-1 0 0,0 0 0,1 1 0,-1-1 0,1 0 0,-1 0 0,1 0 0,0 0 0,-1 1 0,1-1 0,0 0 0,-1 0 0,1 1 0,0-1 0,0 1 0,0-1 0,0 1 0,-1-1 0,1 1 0,0-1 0,0 1 0,0 0-1,0-1 1,0 1 0,0 0 0,0 0 0,0 0 0,0 0 0,0 0 0,2 0 0,9 1 28,-1 1 0,0 0 0,1 1 0,-1 0 0,0 1 0,12 6 0,13 3 208,-5-2-82,1-3 1,1 0-1,-1-2 0,41 2 1,-58-8-89,1 0 1,0-2 0,-1 1-1,27-8 1,58-22 32,-85 26-111,15-5 4,9-3 79,0-2 0,61-32 0,-45 10 60,-44 28-100,4-2-14,-1 0 1,-1-2-1,0 1 1,0-2 0,14-19-1,-7 2-38,28-55 1,-8-1 63,40-128 0,-73 192-22,-1 0 0,-1 0 0,-1-1 0,1-46 0,-5 67-6,0 0-1,-1-1 1,1 1 0,0 0-1,-1-1 1,-2-4-1,3 7-7,0 1 0,0 0 0,0-1 0,-1 1 0,1-1 1,0 1-1,0 0 0,-1-1 0,1 1 0,0 0 0,0 0 0,-1-1 0,1 1 0,0 0 0,-1 0 0,1-1 0,0 1 0,-1 0 0,1 0 0,0 0 0,-1 0 0,1-1 0,-1 1 0,1 0 0,-1 0 0,0 0 0,0 1 0,0-1 1,0 0-1,0 1 0,0-1 0,0 1 1,0-1-1,1 1 0,-1-1 0,0 1 1,0 0-1,0 0 0,1-1 0,-1 1 1,-1 1-1,-8 11-5,-1 1 1,-12 22-1,-82 192-108,95-202 119,-71 199 393,74-200-350,1 0 0,1 1 0,2 0-1,0-1 1,2 1 0,1 0 0,3 28-1,-2-44-26,1 0-1,0 0 1,1-1-1,0 1 1,0-1 0,1 0-1,0 0 1,1 0-1,0 0 1,7 8-1,-9-13-23,0 0 0,0-1 0,0 0 0,1 1 0,0-1 0,0 0 0,0-1 0,0 1 0,0-1 0,0 0 0,0 0 0,1 0 0,-1 0 0,1-1 0,0 0 0,-1 0 0,1 0 0,0 0 0,0-1 0,0 0 0,-1 0 0,1 0 0,5-1 0,14-5-41,-1 0 0,1-2 0,-2 0 0,29-15 0,-6 3-20,85-31 350,87-39-80,-214 88-213,0 1 0,-1-1-1,1 1 1,0-1 0,0 0-1,-1 0 1,1 0 0,-1-1-1,1 1 1,2-4 0,-5 6 5,0-1-1,1 1 1,-1 0 0,0 0 0,0 0 0,0-1-1,1 1 1,-1 0 0,0-1 0,0 1 0,0 0-1,0-1 1,0 1 0,0 0 0,1 0 0,-1-1-1,0 1 1,0 0 0,0-1 0,0 1 0,0 0-1,0-1 1,0 1 0,0 0 0,-1-1 0,1 1-1,0 0 1,0-1 0,0 1 0,0 0 0,0-1-1,0 1 1,-1 0 0,1 0 0,0-1 0,0 1-1,0 0 1,-1 0 0,1-1 0,0 1 0,0 0-1,-1 0 1,-1-1 4,0 0 0,0 1 0,0-1 0,0 1 0,0 0 0,0-1 0,0 1 0,-3 0-1,-19 1-5,1 1-1,0 1 1,-1 1-1,1 1 0,0 1 1,-35 15-1,41-15 47,1 2 0,0 0 0,0 1 0,1 0 0,0 2 0,1-1 0,0 2 0,1 0 0,-19 21 0,24-22 4,1 0 1,0 0 0,0 0-1,1 1 1,1 0 0,0 1-1,-5 17 1,10-28-39,-1-1-1,1 1 1,0-1-1,0 1 1,0-1-1,0 1 0,0-1 1,0 1-1,1 0 1,0 1-1,-1-3-6,0 1 0,0-1-1,0 1 1,0-1 0,1 0-1,-1 1 1,0-1 0,0 0-1,1 1 1,-1-1 0,0 0-1,1 0 1,-1 1 0,0-1-1,1 0 1,-1 0 0,1 1-1,-1-1 1,0 0 0,1 0-1,-1 0 1,1 0 0,-1 0-1,0 0 1,1 0 0,-1 0-1,1 1 1,-1-2 0,1 1-1,-1 0 1,0 0 0,1 0-1,-1 0 1,1 0 0,-1 0-1,0 0 1,1 0 0,-1-1-1,1 1 1,-1 0-1,0 0 1,1-1 0,-1 1-1,0 0 1,1 0 0,-1-1-1,13-9-9,-1 0-1,0-1 0,18-20 1,5-6-32,4 3 60,43-29 1,-81 62-27,-1 1-1,0 0 1,1-1 0,-1 1 0,1 0 0,-1 0 0,1-1 0,-1 1-1,1 0 1,-1 0 0,1 0 0,-1 0 0,1-1 0,-1 1 0,1 0 0,-1 0-1,1 0 1,0 0 0,-1 0 5,1 1-1,-1-1 1,0 0-1,0 0 1,0 0-1,1 1 0,-1-1 1,0 0-1,0 0 1,0 1-1,1-1 1,-1 0-1,0 0 1,0 1-1,0-1 1,0 0-1,0 0 1,0 1-1,0-1 1,0 0-1,0 1 1,1-1-1,-1 1 1,-3 22 75,2-17-62,0 0-23,1 1-1,0-1 1,0 1-1,0-1 1,1 1-1,0-1 1,0 0-1,0 1 1,4 7-1,-3-9 18,0-1-1,0 0 0,0 0 1,0 0-1,1 0 0,0 0 0,0 0 1,0-1-1,0 1 0,0-1 1,1 0-1,0 0 0,-1 0 0,6 2 1,-1-1 10,0-1 1,0 0-1,0-1 0,0 0 1,1 0-1,-1-1 1,0 1-1,1-2 0,-1 0 1,1 0-1,-1 0 1,1-1-1,-1 0 1,1-1-1,-1 1 0,0-2 1,9-3-1,3-2-14,1-1 0,-1 0 0,-1-2 0,0-1 0,23-17-1,-7 2-44,132-107 84,-136 104-66,51-63 0,-73 82 14,157-219-33,-137 185 34,-1-1 0,22-54 0,-49 99-1,-1-1 0,1 0 0,0 0 0,-1 0 0,1 0-1,-1 0 1,0 0 0,1 0 0,-1 0 0,0 0 0,0 0-1,-1 0 1,1 0 0,0 0 0,-1 0 0,1 0 0,-2-3-1,1 4 9,1 0 0,0 1-1,-1-1 1,0 1 0,1-1-1,-1 1 1,1-1 0,-1 1-1,0-1 1,1 1 0,-1-1-1,0 1 1,1 0 0,-1-1-1,0 1 1,0 0 0,1 0-1,-1-1 1,-1 1 0,0 0 2,0 0 0,0 0 0,-1 0 0,1 1 0,0-1 0,0 0 0,0 1 0,0 0 0,0-1 0,-3 3 0,-8 4 0,-1 1 0,1 0 0,0 1 0,1 1 0,0 0 0,0 0 0,1 1 0,1 1 0,-13 16 0,-6 14 0,-37 71 0,43-69 37,1 1 1,-26 78-1,42-102 45,1 0 0,0 1-1,2 0 1,0 0 0,2 0 0,0 0 0,1 0-1,5 30 1,-4-46-58,0 0 0,0 0 1,1 0-1,0 0 0,0-1 0,0 1 0,1-1 1,0 1-1,0-1 0,4 5 0,-4-6-15,0-1-1,0 0 0,0-1 1,1 1-1,-1-1 0,0 1 1,1-1-1,0 0 1,-1 0-1,1 0 0,0-1 1,0 1-1,0-1 0,0 0 1,6 0-1,0 1 12,1-2 0,0 0 0,0 0 0,0-1 0,0 0 0,0-1 0,14-4 0,1-2 28,43-20 0,-45 17-113,1-2 0,-1-1 0,-1-1 0,-1-1 1,38-34-1,-57 47 22,0 0-1,0-1 1,0 1 0,-1 0 0,1-1 0,-1 0 0,0 1 0,0-1 0,0 0 0,0 0-1,1-5 1,-3 9 40,0 0 0,0-1-1,0 1 1,0 0-1,0-1 1,0 1-1,0 0 1,0-1-1,0 1 1,0 0 0,0-1-1,0 1 1,0 0-1,0-1 1,0 1-1,0 0 1,0-1 0,0 1-1,0 0 1,0 0-1,0-1 1,-1 1-1,1 0 1,0-1-1,0 1 1,0 0 0,-1 0-1,1-1 1,0 1-1,0 0 1,-1 0-1,1 0 1,0-1 0,0 1-1,-1 0 1,1 0-1,0 0 1,-1 0-1,1-1 1,0 1-1,-1 0 1,1 0 0,0 0-1,-1 0 1,-24 3-56,4 2 99,0 1 1,1 1-1,0 1 1,0 1-1,0 0 0,-28 20 1,44-26-25,0 1 0,0-1 1,0 1-1,1 0 0,0 0 1,-1 1-1,1-1 0,0 1 1,1 0-1,-1-1 0,1 1 1,0 0-1,0 0 0,1 1 1,0-1-1,0 0 0,-1 8 1,2-9 9,0-1 1,0 0 0,0 1-1,1-1 1,-1 0 0,1 1-1,0-1 1,0 0 0,0 0-1,0 1 1,1-1-1,-1 0 1,1 0 0,0-1-1,-1 1 1,2 0 0,-1-1-1,0 1 1,0-1 0,1 1-1,-1-1 1,1 0-1,0 0 1,0 0 0,0-1-1,0 1 1,6 2 0,-5-3-4,1 1 1,-1-1 0,1 0 0,-1 0 0,1-1-1,-1 0 1,1 1 0,0-2 0,8 0 0,0-1-1,-1-1 1,16-5 0,-14 2-5,-1 0 0,0 0 0,0-1 1,20-15-1,4-2 8,-4 4-21,19-13-72,2 2 0,87-36 0,-77 42-153,-59 24 170,-7 4 34,-12 10 12,8-8-10,-43 42-14,3 2 1,1 3-1,-39 60 0,67-89 31,5-9 138,-15 28 0,16-26-46,9-14-62,0 0-1,0 0 1,0 0-1,0 1 1,1-1-1,-2 4 1,29-23-82,-5 1-219,0 2 1,1 0-1,1 1 1,41-17-1,32-18-4586,-89 43 3768,1 0 1,-1 0 0,0-1 0,7-8 0,-11 12 493,-1 0 0,0-1 0,0 0 0,0 1 0,0-1 0,0 0 0,-1 0-1,1 0 1,-1 0 0,0-1 0,0 1 0,0 0 0,1-4 0,-2-10-2150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23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7 709 5728,'0'0'147,"-1"0"0,1 0-1,-1 0 1,1 1 0,0-1 0,-1 0 0,1 0 0,0 1 0,-1-1 0,1 0 0,0 0-1,0 1 1,-1-1 0,1 0 0,0 1 0,0-1 0,-1 0 0,1 1 0,0-1 0,0 1-1,0-1 1,0 1 0,6 2 2977,17-4-1008,-22 1-2244,28-6 745,1 0 0,-1-2 0,-1-1 0,1-1 0,39-20-1,-57 25-563,-1 0-1,0-1 1,0 0 0,0 0-1,-1-1 1,0 0-1,0-1 1,-1 0-1,0 0 1,0-1-1,-1 0 1,10-16-1,-4 0 114,-2 0 0,0 0 0,13-53 0,7-82 210,-28 134-361,-2-1-1,0 1 1,-6-44 0,4 66 0,1 0 0,-1 0-1,-1 0 1,1 0 0,0 0 0,-1 0 0,0 1 0,0-1 0,0 0 0,0 1 0,-1 0-1,1-1 1,-1 1 0,-4-3 0,-1-4-25,6 9-39,0 0-1,1 0 1,-1 0 0,0 0-1,0 0 1,0 0 0,0 0-1,0 1 1,0-1 0,0 1-1,0 0 1,0-1 0,0 1-1,0 0 1,0 0 0,0 0-1,0 1 1,0-1 0,-2 1-1,-1 2 0,1 1-1,0-1 1,1 1-1,-1 0 0,0 0 1,1 1-1,-3 5 1,-5 4-228,7-8 260,0-1 1,1 1 0,0 0-1,0 0 1,0 0 0,-2 8-1,-9 42-12,12-44-58,-7 39 318,2 1 1,2 0 0,4 99-1,2-138-226,1-1-1,0 1 1,6 20 0,-6-27 30,0 0 0,0 0 1,0 0-1,1-1 0,0 1 0,1-1 1,-1 1-1,1-1 0,6 7 1,-3-6 89,-1 0 1,1 0 0,0-1-1,0 0 1,1 0 0,-1 0-1,12 4 1,16 7 216,-24-11-362,1 0-1,15 5 1,-24-9 500,-2-1-578,-1 0 0,1 1 0,-1-1-1,1 0 1,-1 0 0,1 0 0,-1 1-1,1-1 1,0 0 0,-1 0 0,1 0 0,-1 0-1,1 0 1,-1 0 0,1 0 0,0 0-1,-1 0 1,1-1 0,-1 1 0,1 0 0,-1 0-1,1 0 1,-1-1 0,1 1 0,-1 0 0,1 0-1,-1-1 1,1 1 0,-1-1 0,1 1-1,-1 0 1,0-1 0,1 1 0,-1-1 0,1 1-1,-1-1 1,0 1 0,0-1 0,1 1-1,-1-1 1,0 1 0,0-1 0,0 1 0,0-1-1,1 0 1,1-5-976,0 1 0,0 0 0,0 0 0,-1-1 0,1 1 0,-1-7 0,4-31-3874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2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13216,'-9'-12'5983,"23"21"-5215,-1-6 928,5 5-1088,35 4 672,7 4-736,38 4-512,2 0-32,8 0-544,-15 0 288,-12-8-2816,-18-1 1664,-13-6-3199,-15 4 2623,-12-9-3776,-9 0 3264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2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12640,'-18'-3'5727,"41"3"-4991,17-5 672,10 5-928,44-3 64,4 6-320,42-3-352,-4 8 64,17 1-3168,-15-1 1792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34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110 599 4800,'0'0'69,"-1"0"0,1 0 0,0 0 0,0 0 0,0 0 0,0-1 0,0 1 0,0 0 0,0 0 1,0 0-1,0 0 0,0-1 0,0 1 0,0 0 0,0 0 0,0 0 0,0 0 0,0-1 0,0 1 0,0 0 0,0 0 0,0 0 0,0 0 0,0-1 0,0 1 1,0 0-1,0 0 0,0 0 0,0 0 0,0 0 0,0-1 0,1 1 0,-1 0 0,0 0 0,0 0 0,0 0 0,0 0 0,0 0 0,1-1 0,8-7 2933,-8 7-2427,0 0 0,0 0 0,0 0 0,0 0 1,0 0-1,0 0 0,0 0 0,0 0 0,-1 0 0,2-2 0,-2 3-370,-1-1-1,1 1 1,-1 0-1,0-1 0,1 1 1,-1 0-1,0 0 1,1 0-1,-1 0 1,0-1-1,1 1 1,-1 0-1,0 0 1,1 0-1,-1 0 1,0 0-1,1 1 0,-1-1 1,1 0-1,-1 0 1,-1 1-1,-1-1 301,-2 0-183,-1 1 1,0 0 0,1 0 0,-1 0-1,1 1 1,0-1 0,-1 1 0,1 1 0,0-1-1,-9 6 1,10-5-255,1-1 0,-1 1 0,1 0 0,-1 0 0,1 0 0,0 0-1,0 0 1,1 1 0,-1 0 0,1-1 0,-1 1 0,1 0 0,-3 8 0,5-10-32,0 1 0,0 0 0,-1-1 0,2 1 0,-1-1 0,0 1 0,0 0 0,1-1 0,-1 1 0,1-1 0,0 1 0,0-1 0,0 0 0,0 1 0,0-1 1,1 0-1,-1 0 0,1 1 0,-1-1 0,1 0 0,0-1 0,0 1 0,0 0 0,0 0 0,0-1 0,0 1 0,0-1 0,0 0 0,4 2 0,-3-2-59,0 1-1,0-1 1,0 0 0,1 0-1,-1 0 1,0 0-1,1 0 1,-1-1 0,7 1-1,-8-1-21,0 0 0,0-1 0,0 1 0,-1 0 0,1-1-1,0 1 1,0-1 0,0 1 0,-1-1 0,1 0 0,0 0-1,-1 0 1,1 0 0,-1 0 0,1 0 0,-1 0 0,0-1-1,2-1 1,-1 1-23,0-1 0,-1 0 0,1 0 0,-1 0 0,0 0 1,0 0-1,0-1 0,0 1 0,-1 0 0,1 0 0,-1-1 0,0-5 0,0-7-113,-5-22 0,4 30 141,-8-24 25,7 28 36,0 0-1,1 0 1,0 1 0,-1-1 0,2 0 0,-1 0 0,0 0 0,1 0-1,0-1 1,0 1 0,0 0 0,1-8 0,0 10 29,1 0 1,-1 0-1,1 0 1,0 0-1,-1 0 1,1 0-1,0 0 0,0 0 1,0 1-1,0-1 1,0 1-1,5-2 1,12-11 152,31-26 266,468-375 1131,-516 414-1540,-1 0 0,1-1 0,-1 1 0,1 0 0,-1 0-1,1 0 1,0 1 0,0-1 0,-1 0 0,1 0 0,0 1 0,0-1 0,3 1 0,-4 0-45,-1 0 0,1 0 0,-1 0 1,1 0-1,-1 1 0,0-1 0,1 0 0,-1 0 0,1 1 0,-1-1 0,1 0 1,-1 1-1,0-1 0,1 0 0,-1 1 0,0-1 0,0 0 0,1 1 1,-1-1-1,0 1 0,0-1 0,1 1 0,0 2 1,-1-1-1,1 1 1,-1 0-1,1-1 1,-1 1-1,0 4 1,-1 14-8,0 0 1,-2-1-1,0 0 1,-8 25-1,-11 17 80,-3 0 0,-3-2 0,-40 66 0,-350 523 595,416-646-680,-7 9 16,0 0 0,0-1 1,-12 11-1,8-14-216,13-8 188,0 1 0,-1-1 0,1 0 0,0 0 0,-1 0-1,1 1 1,0-1 0,-1 0 0,1 0 0,0 0 0,-1 0 0,1 0 0,0 0 0,-1 0 0,1 0 0,0 0 0,-1 0 0,1 0 0,0 0-1,-1 0 1,1 0 0,0 0 0,-1 0 0,1 0 0,0 0 0,-1 0 0,1 0 0,0-1 0,0 1 0,-1 0 0,1 0 0,0 0 0,-1-1-1,1 1 1,0 0 0,0 0 0,-1-1 0,1 1 0,0-1 0,-1-4-63,1-1 1,0 0-1,0 0 1,0 0-1,1 0 0,2-10 1,1-11 56,2 0 0,1 1-1,1 0 1,22-48 0,-23 62-3,-1 0 0,2 0 0,-1 1 0,2 0-1,-1 0 1,1 1 0,1 0 0,0 1 0,0 0 0,1 0 0,23-13-1,-15 12-255,1 1-1,0 1 1,1 1-1,0 0 1,42-6-1,-44 10-1589,1 2 0,-1 0 0,37 3 0,-19 5-846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37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0 997 9568,'5'-5'953,"0"-2"1632,-6 14-1067,1-6-1442,0-1 1,0 0-1,0 0 1,0 0-1,0 0 1,0 1-1,-1-1 1,1 0 0,0 0-1,0 0 1,0 0-1,0 1 1,0-1-1,0 0 1,0 0 0,0 0-1,0 1 1,0-1-1,0 0 1,0 0-1,0 0 1,0 0-1,0 1 1,1-1 0,-1 0-1,0 0 1,0 0-1,0 0 1,0 1-1,0-1 1,0 0-1,0 0 1,0 0 0,1 0-1,-1 0 1,0 1-1,0-1 1,0 0-1,1 0 1,7-2 2637,9-9-405,-17 11-2315,107-84 2257,-34 34-1818,-42 31-164,29-26 0,130-139 339,-64 32 149,-118 141-629,-4 4-49,1 0 0,10-11 0,-14 17-53,1 0 0,-1 0 0,0 0 1,0 0-1,1 0 0,-1 0 1,0 0-1,1 0 0,-1 0 0,1 1 1,-1-1-1,1 1 0,-1-1 1,1 1-1,0 0 0,-1-1 1,1 1-1,0 0 0,2 0 0,-3 0-13,0 1 0,-1-1 0,1 0 0,0 0 0,-1 1 0,1-1-1,0 0 1,0 1 0,-1-1 0,1 1 0,-1-1 0,1 0 0,0 1-1,-1 0 1,1-1 0,-1 1 0,1-1 0,-1 1 0,1 0 0,-1-1-1,0 1 1,1 0 0,-1 0 0,5 20 209,-5-18-198,2 29 88,-1 1 0,-2 0 0,0-1 0,-10 44 0,7-53-80,-2-1 0,-1 1 0,-1-1 0,-1-1 0,0 1 0,-2-1 0,0-1 0,-2 0 0,0-1 0,-1 0 0,-1-1 0,-1-1 0,0 0 0,-26 20 0,33-30-85,0-1 0,0 0-1,-1-1 1,0 0 0,0 0 0,0-1-1,-18 5 1,24-8-17,-1 0-1,1-1 1,0 1-1,0-1 1,0 0-1,-1 0 1,1 0-1,0-1 1,0 0-1,-1 1 1,1-1-1,0-1 1,0 1 0,0-1-1,0 1 1,1-1-1,-1 0 1,0-1-1,1 1 1,-1 0-1,1-1 1,0 0-1,-5-4 1,-1-4-68,1 0 0,0 0 0,0 0 0,1-1 0,0 0 0,1-1 0,-5-15 0,-1-1 346,17 29 45,0 1 1,0 1-1,-1-1 1,1 1-1,-1 0 1,6 2-1,30 11 21,-12-8-215,0-2 0,1-1 0,-1-1 1,1-2-1,0 0 0,0-2 0,0-1 0,-1-2 1,37-9-1,-54 11-69,-1-1 1,-1-1 0,1 0-1,0 0 1,-1-1-1,0 0 1,0-1-1,-1 0 1,1 0 0,-1-1-1,-1 0 1,1 0-1,-1-1 1,-1 0 0,1 0-1,6-13 1,71-99-27,-51 75 136,60-70-212,-89 109 175,-3 5-43,-1-1 0,1 1 0,0 0-1,0 0 1,0-1 0,0 1 0,0 0 0,0 0 0,0 0 0,1 0-1,-1 0 1,0 0 0,3 0 0,-4 1-21,0 0 0,0 0 0,1 0 0,-1 0 0,0 0-1,0 0 1,0 0 0,0 0 0,0 1 0,1-1 0,-1 0 0,0 0 0,0 0 0,0 0 0,0 0-1,0 1 1,0-1 0,0 0 0,0 0 0,0 0 0,0 0 0,0 1 0,0-1 0,1 0-1,-1 0 1,0 0 0,0 0 0,0 1 0,0-1 0,-1 0 0,1 0 0,0 0 0,0 0-1,0 1 1,0-1 0,0 0 0,0 0 0,-2 11 0,-58 138 239,38-102 451,-23 76 0,44-120-661,1-1-1,-1 0 1,1 0 0,-1 1-1,1-1 1,0 0-1,0 0 1,0 1-1,0-1 1,0 0-1,1 0 1,-1 1-1,1-1 1,1 4 0,-1-5-13,-1 1 1,1-1 0,0 0-1,0 0 1,1 0 0,-1 0 0,0-1-1,0 1 1,0 0 0,1 0-1,-1-1 1,0 1 0,0 0-1,1-1 1,-1 0 0,1 1 0,-1-1-1,0 0 1,1 0 0,-1 1-1,1-1 1,-1 0 0,1-1 0,-1 1-1,1 0 1,1-1 0,30-3-81,-1-2 0,0-2 0,0-1 0,-1-1 0,0-2 0,-1-1 0,0-1 0,-1-2 0,0 0 0,40-33 0,-60 42 63,60-44-81,-68 51 81,-1-1 0,1 0-1,0 1 1,0-1 0,0 1 0,0 0 0,0-1 0,0 1 0,0 0 0,0-1 0,0 1 0,0 0 0,0 0 0,0 0 0,2 0 0,-3 0 0,0 0 0,1 0 0,-1 1 1,1-1-1,-1 0 0,0 0 0,1 1 1,-1-1-1,0 0 0,1 0 1,-1 1-1,0-1 0,1 0 0,-1 1 1,0-1-1,0 0 0,1 1 0,-1-1 1,0 1-1,0-1 0,0 1 1,0-1-1,1 0 0,-1 1 0,0 2-12,0 1 0,1-1 0,-2 0 0,1 0 0,0 0 0,0 0 0,-1 0 0,-1 5 0,-2 1-18,0 0 0,0-1 0,-1 1 0,0-1 0,0 0 0,-1 0 0,0 0 0,-12 10 0,10-9 37,-59 65 145,-176 206 159,230-265-286,-196 232 221,193-230-159,-2-1 0,-30 21 0,38-29-126,-1-2 0,0 0 0,0 0 0,-1-1 0,1 0 0,-17 4 0,25-8 11,1-1 0,-1 1 1,0-1-1,0 0 0,1 0 0,-1 0 1,0 0-1,0-1 0,1 1 1,-1-1-1,0 1 0,1-1 0,-4-1 1,4 1 5,1 0 0,-1 0 0,1 1 0,0-1 1,-1 0-1,1 0 0,0-1 0,0 1 0,0 0 1,0 0-1,0-1 0,0 1 0,0 0 0,0-1 1,0 1-1,1-1 0,-1 1 0,1-1 0,-1 1 0,1-1 1,-1 1-1,1-1 0,0 0 0,0 1 0,0-3 1,-1-2-73,2-1 0,-1 0 0,1 0 0,1-7 0,2-1 47,0 0 0,1 0 0,0 0 0,14-24-1,37-50 157,-48 79-83,0 1 0,1 0-1,0 0 1,0 1-1,1 0 1,0 1-1,1 0 1,-1 0-1,1 1 1,1 1 0,11-5-1,21-6 162,71-16 1,-85 25-125,55-17 384,104-44 1,-140 45-392,-1-2 1,-2-3 0,47-36-1,-46 32-32,210-155 20,-256 186-48,8-5-5,0 0-1,15-7 0,-22 12 11,-1 1 0,0-1 0,1 0 1,-1 1-1,1-1 0,-1 1 0,1-1 0,0 1 0,-1 0 0,1-1 0,-1 1 1,1 0-1,-1 0 0,1 0 0,0 1 0,-1-1 0,1 0 0,-1 0 0,1 1 1,-1-1-1,1 1 0,-1 0 0,1-1 0,-1 1 0,3 2 0,-3-2 2,0 0-1,0 1 0,0-1 1,-1 1-1,1-1 0,0 1 1,-1 0-1,1-1 0,-1 1 1,0 0-1,1-1 0,-1 1 1,0 0-1,0-1 0,0 1 1,0 0-1,-1-1 0,1 1 1,-1 2-1,0 4 15,-1 7-26,0 0 0,-1 0-1,-1 0 1,-1-1 0,0 1 0,-1-1 0,0 0 0,-1-1 0,-16 25 0,11-23 78,0 1 0,-1-1 0,-1-1 1,0 0-1,-1-1 0,0-1 0,-19 12 0,30-21-80,-1-1 0,1 1-1,-1-1 1,0 0 0,1-1-1,-1 1 1,0-1-1,-9 2 1,12-3-21,0 0 1,0 0-1,0 0 0,0 0 1,0 0-1,1-1 0,-1 1 1,0 0-1,0-1 0,0 1 1,1-1-1,-1 0 0,0 0 1,1 0-1,-1 0 0,1 0 1,-1 0-1,1 0 0,-1 0 1,1 0-1,0-1 0,-1 1 1,1 0-1,0-1 0,0 1 1,-1-3-1,-1-3-128,-1 0 1,2-1-1,-5-14 1,3 7 167,4 15-5,0 0-1,0 0 1,0 0-1,0 1 1,0-1-1,0 0 1,-1 0 0,1 0-1,0 0 1,0 0-1,0 0 1,0 0-1,0 0 1,0 0-1,0 0 1,-1 0 0,1 0-1,0 0 1,0 1-1,0-1 1,0 0-1,0 0 1,0 0-1,-1 0 1,1 0 0,0 0-1,0-1 1,0 1-1,0 0 1,0 0-1,0 0 1,-1 0-1,1 0 1,0 0-1,0 0 1,0 0 0,0 0-1,0 0 1,0 0-1,0 0 1,-1 0-1,1 0 1,0-1-1,0 1 1,0 0 0,0 0-1,0 0 1,0 0-1,0 0 1,0 0-1,0 0 1,0-1-1,0 1 1,0 0 0,0 0-1,0 0 1,0 0-1,0 0 1,0 0-1,0-1 1,0 1-1,-1 1-7,1 0 0,0 0 0,-1 0-1,1 1 1,0-1 0,0 0-1,0 0 1,0 0 0,0 0-1,0 0 1,0 2 0,1 1 38,1 0 1,-1 0-1,1-1 1,0 1-1,0 0 1,0 0-1,0-1 0,0 1 1,1-1-1,0 0 1,0 0-1,0 0 1,0 0-1,0 0 1,0-1-1,1 1 1,4 1-1,3 2 31,1 0-1,0-1 1,0-1 0,18 5-1,-11-5-7,0 0 0,1-1 0,0-1-1,-1-1 1,1-1 0,0-1-1,0-1 1,-1 0 0,36-9 0,-30 3-119,0 0 1,-1-2-1,0-1 1,0-1-1,-1 0 1,-1-2-1,23-18 1,23-24-339,-2-2 1,70-81 0,92-152-34,-199 250 376,-2-2 0,-1-1 0,25-64 0,-25 44 199,-23 53-120,-3 11-19,-1 0-1,1 0 0,0 0 0,0 0 0,0 0 1,0 0-1,0 0 0,0-1 0,0 1 0,0 0 1,0 0-1,0 0 0,0 0 0,0 0 0,0 0 0,-1 0 1,1 0-1,0 0 0,0 0 0,0 0 0,0 0 1,0-1-1,0 1 0,0 0 0,-1 0 0,1 0 1,0 0-1,0 0 0,0 0 0,0 0 0,0 0 0,0 0 1,0 0-1,-1 0 0,1 0 0,0 0 0,0 0 1,0 1-1,0-1 0,0 0 0,0 0 0,0 0 1,-1 0-1,-1 1-8,-1 1 1,1 0 0,0 0-1,-1 0 1,1 0-1,-3 4 1,-58 64 72,27-24-22,3 2-1,-32 59 1,-42 116 585,91-183-531,-15 57 0,26-76-20,1 0-1,1 0 1,0 0 0,2 34 0,1-45-26,1 0 1,1 0 0,0 1-1,0-1 1,1-1 0,0 1-1,1 0 1,0-1-1,6 11 1,-7-15-20,0 0-1,0 0 0,1 0 1,0-1-1,0 1 1,0-1-1,1 0 1,0 0-1,-1 0 1,1-1-1,0 0 0,1 0 1,-1 0-1,0 0 1,1-1-1,8 3 1,-4-3-35,0-1 1,-1 0-1,1 0 1,0-1 0,-1 0-1,1-1 1,0 0-1,-1 0 1,1-1-1,-1 0 1,1-1 0,-1 0-1,0-1 1,16-8-1,-3-1-165,-1 0 0,-1-2 1,0 0-1,27-28 0,-39 36 69,-1-1 1,0 0 0,8-12-1,-14 19 92,0-1 1,0 1-1,0-1 0,0 0 0,0 1 1,0-1-1,0 0 0,-1 0 0,1 1 0,-1-1 1,1 0-1,-1 0 0,0 0 0,0 0 1,0 0-1,0 0 0,0 0 0,0 1 0,0-1 1,-1 0-1,1 0 0,-1 0 0,1 0 1,-2-3-1,1 5 7,0-1 0,1 0-1,-1 1 1,0-1 0,0 0 0,1 1 0,-1-1 0,0 1 0,0-1 0,0 1 0,0 0 0,0-1-1,0 1 1,0 0 0,0-1 0,0 1 0,0 0 0,0 0 0,0 0 0,0 0 0,0 0 0,0 0-1,0 0 1,0 1 0,0-1 0,-1 0 0,-1 1 33,0 0-1,0 0 1,0 0 0,0 1-1,0-1 1,-6 4 0,-52 46 144,51-43-138,1-2 52,1 0 1,-12 13-1,18-17-56,1 0 0,0-1 0,-1 1 0,1 0 0,0 0 0,0-1 0,0 1 0,0 0 0,0 0 0,0 0 0,1 0 0,-1 1 0,1-1-1,-1 0 1,1 0 0,0 0 0,0 0 0,0 4 0,0-4-11,1 0 0,0 0 0,-1-1 0,1 1 0,0 0-1,0-1 1,0 1 0,0-1 0,0 1 0,0-1 0,0 0-1,0 1 1,1-1 0,-1 0 0,1 0 0,-1 0 0,1 0-1,-1 0 1,1 0 0,-1 0 0,1 0 0,0-1 0,-1 1 0,1-1-1,2 1 1,2 0 10,-1 0-1,1 0 0,-1-1 1,1 0-1,0 0 1,-1 0-1,9-2 1,25-8-25,-1-1 1,38-17 0,-2 1-99,5 1 68,89-17 1,-168 43 20,31-4-281,-29 4 265,-1 0 1,1 0-1,0 0 0,0 1 1,0-1-1,-1 0 0,1 1 1,0-1-1,-1 1 0,1 0 0,0-1 1,-1 1-1,1 0 0,2 2 1,-4-2 17,1-1 0,-1 1 0,1 0 0,-1 0 0,0 0 0,1 0 0,-1 0 0,0-1 0,0 1 1,0 0-1,1 0 0,-1 0 0,0 0 0,0 0 0,0 0 0,0 0 0,-1 0 0,1 0 0,0 0 0,0 0 1,-1 0-1,1-1 0,0 1 0,-1 0 0,1 0 0,-1 0 0,0 1 0,-16 23 107,-22 19-178,-7 9 535,44-49-395,2-4-67,0 0 1,0 0 0,0 0-1,0 0 1,0 0-1,0 0 1,0 0-1,0 0 1,0 0 0,0 0-1,0 0 1,0 0-1,0 0 1,0 0-1,0 0 1,1 0 0,-1 0-1,0 0 1,0 0-1,0 0 1,0 0-1,0 0 1,0 0 0,0 0-1,0 0 1,0 0-1,0 0 1,0 1-1,0-1 1,0 0 0,0 0-1,0 0 1,0 0-1,0 0 1,0 0-1,6-2 44,18-3-31,0-2 0,-1 0 0,0-2 0,33-16 0,82-56-25,-117 68 13,-19 11 2,1 1 0,-1-1-1,1 1 1,-1 0 0,1 0 0,4-2-1,-7 3-4,1 0 0,-1 0 0,0 0 0,0 0 0,0 0 0,1 0 0,-1 0 1,0 0-1,0 0 0,1 0 0,-1 0 0,0 0 0,0 1 0,0-1 0,1 0 0,-1 0 0,0 0 0,0 0 0,0 0 0,1 0 0,-1 0 0,0 1 0,0-1 0,0 0 0,0 0 0,0 0 0,1 0 0,-1 1 0,0-1 0,0 0 0,-1 13-36,-4 4 8,-1-1-1,-1 1 0,-10 17 0,-11 27 107,25-42-4,3-19-77,0 0 0,0 1 0,0-1 0,1 0 0,-1 0 0,0 0 0,0 0 0,0 1 0,1-1 0,-1 0 0,0 0 0,0 0 0,1 0 0,-1 0 1,0 0-1,0 0 0,1 0 0,-1 0 0,0 0 0,1 0 0,-1 0 0,0 0 0,0 0 0,1 0 0,-1 0 0,0 0 0,0 0 0,1 0 0,-1 0 0,0-1 0,0 1 0,0 0 0,1 0 0,-1 0 0,0 0 0,0 0 0,1-1 0,26-16-1,62-35 1,-78 47 2,1 0 0,-1 0 0,1 1 0,0 1 0,1 0 0,13-1 0,-24 4 0,0-1 0,0 1 0,1 0 0,-1 0 0,0 1 0,0-1 0,0 0 0,0 1 0,1 0 0,-1-1 0,0 1 0,0 0 0,0 0 0,0 0 0,0 0 0,2 3 0,1 0 0,-1 0 0,0 0 0,0 1 0,5 8 0,11 13 0,-14-21 0,-1 0 0,1 0 0,0-1 0,0 0 0,1 0 0,-1-1 0,1 0 0,0 0 0,9 2 0,7 1 0,38 5 0,-35-7 0,27 7 0,-45-8 0,0-1 0,-1 1 0,1 0 0,-1 1 0,0 0 0,0 0 0,11 9 0,-11-7-94,-1 0 0,0 1 1,0 0-1,0 0 0,-1 1 0,0-1 0,-1 1 0,0 0 1,0 0-1,0 1 0,3 15 0,-4-14-683,-1 1 1,0-1-1,-1 1 0,0-1 0,-2 19 1,1-23 296,-1-1 0,-1 0 0,1 0 0,-1 0 0,0 0 0,0 0 0,0 0 0,-1-1 0,1 1 0,-1-1 0,0 0 0,0 1 0,-1-1 1,0-1-1,1 1 0,-7 4 0,-7 5-1929,0-1 0,-32 17 0,40-24 1678,-59 31-2869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38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47 12224,'-13'-46'6239,"18"49"-4767,8 9-960,14 8 1344,10 8-1056,44 12-96,4 0-448,31 0-736,-8 0 256,13-7-3744,-13-2 2208,14-16-6815,-14 2 4799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14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10 491 4896,'-9'5'9125,"22"1"-6688,-8-6-2035,0 1 0,0-1 0,1 0 0,-1 0 0,0 0 0,0-1 0,0 1 0,0-1 0,0-1 0,8-2 0,-1-1 106,-1 0 0,1 0-1,10-8 1,2-4-125,0-1 0,-2-1-1,0 0 1,-1-2 0,27-34-1,80-125 203,-125 174-548,24-35 124,27-39 920,-57 84-865,1 0 0,0 1-1,0-1 1,1 1 0,-1-1-1,1 1 1,-1 9 0,-4 42 14,5-49-127,0 17 38,0 0 0,2 0 0,1 0 0,1 0 0,1-1-1,10 37 1,-13-57-109,0 1-1,1-1 0,-1 0 1,0 0-1,1 0 0,0 0 1,-1 0-1,1-1 0,0 1 1,1 0-1,-1-1 0,0 1 0,4 2 1,-4-4-12,0 0 1,0-1 0,0 1-1,0 0 1,0-1 0,0 1-1,0-1 1,0 1-1,0-1 1,0 0 0,0 0-1,0 0 1,0 0-1,0 0 1,0-1 0,0 1-1,-1-1 1,1 1 0,0-1-1,0 0 1,0 1-1,0-1 1,2-2 0,12-7 99,-2-1 0,0 0 0,0-1 0,-1 0 1,18-23-1,-2 5 12,146-137-100,-159 152-60,2 0 0,0 1 0,23-14 0,-39 28 27,-1-1 0,0 1-1,0-1 1,0 1 0,1 0 0,-1 0 0,0-1 0,0 1-1,1 0 1,-1 0 0,0 0 0,1 0 0,-1 1-1,0-1 1,0 0 0,1 0 0,-1 1 0,0-1-1,0 1 1,0-1 0,0 1 0,0 0 0,1-1-1,-1 1 1,0 0 0,0 0 0,0-1 0,-1 1 0,1 0-1,0 0 1,0 0 0,0 0 0,-1 0 0,1 0-1,0 2 1,2 2 11,0 0 0,-1 0 0,1 0 0,-1 0 0,-1 1 0,3 9 0,-2 1 13,0 0-1,-2 0 1,1 0 0,-2 0 0,0 0 0,-6 24 0,1-15 19,-1 0 1,-1-1 0,-15 31-1,20-46-20,-2-1-1,1-1 0,-1 1 1,0-1-1,-7 8 0,10-13-22,0 0 0,0 0 0,0 0 0,0 0 0,-1 0 0,1 0 0,-1 0-1,-3 1 1,4-2-8,1-1 0,-1 0 0,1 1 0,-1-1 0,1 0 0,-1 1 0,1-1 0,-1 0-1,1 0 1,-1-1 0,0 1 0,1 0 0,-1 0 0,1-1 0,-1 1 0,1-1 0,0 1 0,-1-1-1,-1-1 1,0 0-25,0 0 0,1 0 0,-1 0 0,0-1 0,1 1 0,0-1-1,0 0 1,0 0 0,-2-3 0,-14-29-110,16 32 143,1 0-1,0 0 1,0 0 0,0 0-1,0-1 1,1 1-1,-1 0 1,1-1 0,0 1-1,-1 0 1,2-1 0,-1 1-1,0 0 1,1-1-1,-1 1 1,1 0 0,0 0-1,0 0 1,1 0 0,1-4-1,-1 3-16,1 0 0,0 0 1,0 0-1,0 1 0,1-1 0,-1 1 0,1 0 0,0 0 0,0 0 0,0 1 0,0-1 1,8-2-1,6-3-137,1 1 0,0 1 0,34-6 1,21 3-5723,-25 7-7115,-35 1 9558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14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17 7552,'-35'-17'3424,"25"17"-2976,20 0-1472,3 0-1088,9 9 1152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16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19 530 4064,'-19'23'11525,"20"-25"-10219,12-21 1094,45-101-237,22-43-517,-68 146-1383,1 1 0,1 0 0,1 2 0,0-1 0,33-29 0,-30 34 19,0 0-1,25-13 1,-32 21-50,0 0-1,0 1 1,1 0-1,-1 1 1,19-4 0,-28 7-143,0 1 1,0-1 0,0 1 0,0 0-1,0 0 1,0 0 0,0 0 0,0 0-1,0 1 1,0-1 0,0 1 0,0-1-1,3 2 1,-5-2-54,1 1-1,0 0 0,0 0 1,0-1-1,0 1 1,-1 0-1,1 0 1,0 0-1,-1 0 0,1 0 1,-1 0-1,1 0 1,-1 0-1,0 0 1,1 0-1,-1 0 0,0 0 1,0 0-1,1 0 1,-1 0-1,0 0 1,0 1-1,0-1 0,-1 0 1,1 0-1,0 2 1,-4 14 93,-1 0 0,0 0 0,-1-1 0,0 0 0,-15 26 0,6-12-45,9-17-71,-22 44 141,-26 82-1,49-124-199,1-3-199,5-12 233,0 0 0,0-1-1,0 1 1,0-1 0,-1 1 0,1-1 0,0 1-1,0-1 1,-1 0 0,1 1 0,0-1-1,-1 0 1,1 1 0,0-3 0,38-38-155,-8 6 117,38-31 0,-20 27 162,68-42 0,-116 80-113,28-14 85,-28 15-73,0-1 0,0 1 0,0-1-1,0 1 1,0 0 0,0-1 0,0 1-1,0 0 1,0 0 0,0 0 0,0 0-1,0 0 1,1 0 0,-1 0 0,0 0-1,0 0 1,0 0 0,0 0 0,0 1-1,0-1 1,0 1 0,0-1 0,0 0-1,1 2 1,0 0 21,-1 0 0,1 1 0,-1-1 1,1 0-1,-1 1 0,0-1 0,0 1 0,0 0 0,0-1 0,-1 1 0,1 0 1,-1-1-1,1 1 0,-1 5 0,-1 4 64,0 0 0,-3 15 1,1-10-31,-23 148 180,25-158-252,0 0 1,1 0-1,-1 0 1,2 11-1,-1-17-5,1 1 1,-1-1-1,0 1 0,0-1 0,1 1 0,-1-1 0,1 1 1,-1-1-1,1 0 0,0 1 0,-1-1 0,1 0 0,0 1 1,0-1-1,0 0 0,0 0 0,0 0 0,0 0 0,0 0 1,0 0-1,1 0 0,-1 0 0,0 0 0,1-1 0,-1 1 1,3 1-1,-2-2-1,1 0 0,-1 1 0,0-1 0,1 0 0,-1 0 0,0-1 0,0 1 0,1 0 0,-1-1 0,0 1 0,0-1 0,0 0 0,1 0 0,-1 0 0,2-1 0,3-2-65,-1-1 0,13-10 1,-17 12 50,31-29-148,54-69 1,16-18 456,-53 73 106,-73 117-90,13-39-207,-10 50 0,18-71-87,1 1 1,0-1 0,1 0-1,0 1 1,0-1 0,1 1-1,1-1 1,3 14-1,-4-20-12,1-1 0,0 0-1,0 0 1,1 0-1,-1 0 1,1 0-1,0 0 1,0-1 0,0 1-1,0-1 1,1 0-1,0 0 1,-1 0 0,1-1-1,0 1 1,0-1-1,0 0 1,0 0-1,7 2 1,-8-3 8,0 0-1,0 0 1,0 0 0,0-1 0,0 1-1,0-1 1,1 0 0,-1 0-1,0 0 1,0 0 0,0 0-1,0-1 1,1 0 0,-1 1 0,0-1-1,0 0 1,0-1 0,0 1-1,-1 0 1,1-1 0,0 0-1,0 0 1,-1 1 0,1-1 0,-1-1-1,0 1 1,0 0 0,3-4-1,-1 0-47,-1 0 0,0-1-1,0 1 1,-1 0 0,1-1-1,-2 0 1,1 1 0,-1-1-1,0 0 1,0 0 0,0-11-1,-2 2-95,0 1-1,-1 0 1,0 0 0,-5-17-1,4 22 90,0 1-1,-1-1 1,0 1-1,-1 0 1,0 0 0,0 1-1,-1-1 1,0 1-1,0 1 1,-15-14 0,16 16 62,0 1 0,0 0 1,0 0-1,0 1 0,-1 0 1,0 0-1,0 0 0,0 0 1,0 1-1,0 0 1,0 0-1,-1 1 0,1 0 1,-1 0-1,1 0 0,-1 1 1,-10 1-1,-3 0 176,16-1-48,17-1 8,140-27 194,-8 1-297,-103 21-55,-17 2 129,0 1-1,0 1 1,-1 1 0,28 2 0,-48 0-76,1-1 0,-1 1 0,0 1 0,0-1 1,1 0-1,-1 1 0,0 0 0,0 0 0,-1 0 1,1 1-1,0-1 0,-1 1 0,1 0 0,-1 0 1,0 0-1,0 0 0,0 1 0,0-1 0,-1 1 1,1 0-1,-1-1 0,0 1 0,0 0 0,0 1 1,-1-1-1,0 0 0,2 6 0,0 9 92,0 1 0,-1 0 0,-1 0 0,-2 34 1,1-41-147,-3 29 41,-9 39-1,2-16 47,9-60-98,0 14 8,1-19 11,0 1 1,0-1-1,0 0 1,0 1-1,0-1 1,0 0-1,0 1 1,0-1 0,0 1-1,0-1 1,0 0-1,1 1 1,-1-1-1,0 0 1,0 1 0,0-1-1,1 0 1,-1 1-1,0-1 1,0 0-1,1 0 1,-1 1-1,0-1 1,1 0 0,-1 0-1,0 1 1,1-1-1,-1 0 1,0 0-1,1 0 1,-1 0 0,0 0-1,1 0 1,-1 1-1,1-1 1,-1 0-1,1-1-4,0 1-1,0 0 1,0-1-1,0 1 1,0 0-1,0-1 0,0 1 1,0-1-1,0 0 1,-1 1-1,1-1 1,0 0-1,0 1 1,-1-1-1,1 0 0,0 0 1,-1 0-1,1 1 1,-1-1-1,1 0 1,-1 0-1,0 0 1,1-1-1,3-5-63,11-16-131,12-26-1,-17 28 150,24-34-1,-30 51 79,40-51-85,-39 50 101,0 0 0,1 0-1,-1 0 1,1 1 0,0 0 0,0 0-1,10-4 1,-15 7-26,0 1 1,0-1-1,0 1 0,0 0 0,0-1 1,0 1-1,0 0 0,0 0 1,0 0-1,0 0 0,0 0 0,0 0 1,0 0-1,0 0 0,0 0 1,0 0-1,1 1 0,-1-1 0,0 0 1,0 1-1,-1-1 0,1 1 1,0-1-1,0 1 0,0 0 0,0-1 1,0 1-1,0 0 0,-1-1 1,1 1-1,0 0 0,-1 0 0,1 0 1,-1 0-1,1 0 0,-1 0 0,1 0 1,-1 0-1,1 0 0,-1 0 1,1 1-1,1 6 49,0 1 0,-1-1 0,0 0 0,0 12 0,0-11-7,0 35-11,-2-32-31,1 1 0,1-1 0,0 1-1,1-1 1,3 15 0,-3-23-9,-1-1-1,1 1 0,-1-1 0,1 0 0,0 1 0,0-1 1,0 0-1,1 0 0,-1 0 0,1 0 0,0-1 0,-1 1 1,1-1-1,0 0 0,1 1 0,-1-1 0,0-1 0,1 1 1,-1 0-1,1-1 0,5 2 0,-1-1-6,0-1 0,0 1-1,1-2 1,-1 1 0,0-1 0,0-1 0,0 1 0,11-3-1,64-18-16,-69 16 12,0-1 0,1 0 0,-2 0 1,1-2-1,20-14 0,-20 14-701,-12 7 642,1 0 0,-1-1 1,0 1-1,1-1 0,-1 1 0,0-1 0,2-3 1,0-2-4781,-1-15-11291,1 9 11511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1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10464,'8'0'4736,"15"5"-4096,-4-5 2367,2 0-1759,16 0 1216,-1 0-1472,9-5-32,3 5-576,-3-3-608,0 3 128,-3-4-2272,-7-1 1312,-4-3-5055,1 8 3423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19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10 168 2496,'-1'0'59,"1"0"0,0 0 0,-1 0 0,1 0 0,0 0-1,-1 0 1,1 0 0,-1 0 0,1 0 0,0 1 0,-1-1 0,1 0 0,0 0 0,-1 0 0,1 1 0,0-1 0,0 0 0,-1 0 0,1 0 0,0 1-1,0-1 1,-1 0 0,1 1 0,0-1 0,0 0 0,0 1 0,-1-1 0,1 0 0,0 1 0,0-1 0,0 0 0,0 1 0,0 0 0,0 14 2992,0-7 3248,5-11-2811,5-4-2259,-1 0-1,17-17 1,-16 15-838,0 0 0,21-15 0,-5 9 92,1 1 1,47-17-1,62-13 1137,-125 41-1410,-5 1-68,0 0 1,0 1-1,1 0 0,-1 0 1,0 0-1,10 1 1,-16-1-113,1 1 1,-1 0 0,1 0-1,-1 0 1,1 0-1,-1 0 1,1 0-1,-1 1 1,1-1-1,-1 0 1,1 0 0,-1 0-1,1 0 1,-1 0-1,1 1 1,-1-1-1,1 0 1,-1 0 0,0 1-1,1-1 1,-1 0-1,0 1 1,1-1-1,-1 0 1,0 1-1,1-1 1,-1 1 0,0-1-1,1 1 1,-1-1-1,0 0 1,0 1-1,0-1 1,0 1 0,1-1-1,-1 1 1,0-1-1,0 1 1,0-1-1,0 1 1,0-1-1,0 1 1,0-1 0,0 1-1,-1-1 1,1 1-1,0 0 1,-1 2 45,-1 0 1,1 1 0,-1-1-1,0 0 1,-3 3-1,3-3 3,-71 97 418,-76 117-301,84-105-324,64-111 103,0 1-1,1-1 0,-1 1 0,0 0 0,0 0 1,1-1-1,-1 1 0,1 0 0,0 0 0,-1 0 1,1 0-1,0-1 0,0 1 0,0 0 0,0 0 0,1 2 1,-1-3 14,1 0 0,0 0-1,-1 0 1,1 0 0,0 0 0,0 0 0,-1 0 0,1 0 0,0 0 0,0 0 0,0-1 0,0 1 0,0 0 0,0-1 0,1 1 0,-1-1 0,0 1 0,0-1 0,0 1 0,0-1 0,1 0 0,-1 0 0,2 1-1,76 6 52,-11-1 0,-62-5-41,13 2 69,24 7 1,-38-9-35,-1 0 0,0 1 0,1 0 1,-1 0-1,0 0 0,0 0 0,0 0 1,-1 1-1,1 0 0,6 6 0,-9-8-27,0 1 0,0-1-1,0 1 1,0-1 0,0 0-1,0 1 1,-1-1-1,1 1 1,-1 0 0,1-1-1,-1 1 1,1 0-1,-1-1 1,0 1 0,0 0-1,0-1 1,0 1 0,0 0-1,0-1 1,-1 1-1,1 0 1,0-1 0,-1 1-1,1 0 1,-1-1-1,0 1 1,1-1 0,-1 1-1,0-1 1,0 0 0,0 1-1,0-1 1,0 0-1,0 1 1,-1-1 0,-1 1-1,-5 5 2,0 0 0,0-1 0,-1 0 0,-14 7-1,16-9 19,-118 56 107,63-32-336,59-27 190,-13 7-224,0-1-1,-29 8 0,42-14 171,-1 0 0,1 0 0,-1-1-1,1 1 1,-1-1 0,1 0 0,-1 0 0,1 0 0,-1 0 0,1-1-1,-1 1 1,1-1 0,-1 0 0,1 0 0,-1 0 0,1 0 0,0-1-1,0 0 1,-6-3 0,8 4 44,0 0 0,1 0 0,-1 1 0,0-1 0,0 0 0,1 0 0,-1-1 0,1 1 0,-1 0 1,1 0-1,-1 0 0,1 0 0,-1 0 0,1-1 0,0 1 0,0 0 0,0 0 0,0 0 0,0-1 0,0 1 0,0 0 0,0 0 0,0-1 0,0 1 0,1 0 0,-1 0 0,0 0 0,1 0 0,0-2 0,1-1-2,0 0 0,0 1 0,1-1-1,-1 1 1,1 0 0,0 0 0,4-5 0,2 2 24,0-1 1,0 2-1,0-1 1,19-7 0,-19 9 2,147-57 235,-18 8 16,-57 14-18,137-88 1,59-75 8,-274 200-253,65-57 242,-63 54-168,0-1 0,0 0 1,0 0-1,0 0 0,-1-1 0,0 1 0,-1-1 0,6-14 0,-8 19-59,-1 1-1,1-1 1,-1 1-1,0-1 1,1 1-1,-1-1 1,0 1-1,0-1 0,0 1 1,-1-1-1,1 1 1,0-1-1,0 1 1,-1-1-1,1 1 1,-1-1-1,1 1 0,-1-1 1,0 1-1,0 0 1,1-1-1,-1 1 1,0 0-1,0 0 1,0-1-1,0 1 0,-1 0 1,-1-1-1,-1-1-24,1 1 0,-1 0-1,0 1 1,0-1 0,0 1-1,0 0 1,0 0 0,-8-1-1,1 1 59,0 1-1,0 0 0,0 0 0,1 1 0,-1 1 0,0 0 0,1 1 0,-1-1 0,1 2 0,0 0 0,0 0 0,0 1 0,0 0 0,1 0 0,0 1 0,-15 13 0,15-11 36,0 0-1,0 1 1,1 0-1,0 1 1,1 0-1,0 0 1,0 0-1,1 1 1,1 0-1,-1 0 1,2 1-1,0 0 1,0-1-1,-2 17 1,4-15-41,0 1-1,1 0 1,1 0 0,0 0 0,4 25-1,-4-35-14,1-1-1,0 1 0,0-1 0,0 0 0,0 1 0,0-1 0,1 0 0,-1 0 1,1 1-1,0-2 0,0 1 0,0 0 0,1 0 0,-1 0 0,1-1 0,-1 0 1,1 1-1,0-1 0,0 0 0,0 0 0,0 0 0,0-1 0,0 1 0,1-1 1,-1 0-1,0 0 0,1 0 0,4 1 0,4-1-15,1-1-1,-1 0 0,1-1 1,-1 0-1,0-1 1,1 0-1,-1-1 1,0 0-1,-1-1 1,17-8-1,4-3-1,-2-1 0,42-30 0,72-69 54,-58 42-1,-40 33 75,-46 41-123,0-1 0,0 0 1,0 0-1,0 0 1,0 0-1,-1 0 0,1 0 1,0 0-1,0 0 0,0 0 1,0 0-1,0 1 1,0-1-1,0 0 0,0 0 1,0 0-1,0 0 0,0 0 1,0 0-1,0 0 1,0 0-1,1 0 0,-1 0 1,0 1-1,0-1 0,0 0 1,0 0-1,0 0 1,0 0-1,0 0 0,0 0 1,0 0-1,0 0 0,0 0 1,0 0-1,0 0 1,0 0-1,0 0 0,0 0 1,1 0-1,-1 0 0,0 1 1,0-1-1,0 0 1,0 0-1,0 0 0,0 0 1,0 0-1,0 0 0,0 0 1,0 0-1,1 0 1,-1 0-1,0 0 0,0 0 1,0 0-1,0 0 0,0-1 1,0 1-1,0 0 1,0 0-1,0 0 0,1 0 1,-3 11 103,2-8-29,-14 142 267,13-116-373,1 0 1,2 0 0,6 28-1,-7-48 46,1 0-1,1 0 0,0-1 0,0 0 1,0 1-1,9 12 0,-10-17-10,1 0 0,-1-1 0,1 0 0,0 1 0,0-1 0,0 0 0,0 0-1,1-1 1,-1 1 0,1-1 0,-1 0 0,1 1 0,0-2 0,0 1 0,7 2 0,-3-3-8,0 1 1,1-2-1,-1 1 1,0-1-1,0 0 1,12-2-1,49-13-118,-38 6 97,-1-1-1,0-2 1,0-1 0,43-26-1,-36 15-14,-1-1-1,59-55 1,-77 64 179,-29 28-133,1 2-1,0-1 1,0 2 0,-13 27-1,20-35 1,0 0 0,1 0 0,-1 0 0,1 1 1,1-1-1,-1 0 0,1 1 0,1-1 0,0 1 0,0 10 0,0-15-7,0-1 1,1 1-1,-1-1 1,1 1-1,-1-1 1,1 0-1,0 1 1,0-1-1,0 0 1,0 0-1,0 0 0,1 0 1,-1 0-1,1 0 1,-1 0-1,1 0 1,0 0-1,-1-1 1,1 1-1,0-1 1,0 1-1,0-1 1,0 0-1,0 0 1,1 0-1,-1 0 1,0 0-1,1 0 1,-1 0-1,0-1 1,1 1-1,-1-1 1,1 0-1,-1 0 1,3 0-1,-3 0-15,0 0-1,1 0 1,-1-1 0,0 1 0,0-1-1,0 1 1,0-1 0,0 0-1,0 0 1,0 0 0,0 0 0,0 0-1,0 0 1,0-1 0,-1 1-1,1-1 1,-1 1 0,1-1 0,-1 0-1,3-2 1,0-3-63,0 0-1,0 0 1,-1 0 0,3-8-1,-4 11 49,2-10-69,-1 1-1,1-1 1,-2 0-1,0 0 0,-1 0 1,0 0-1,-1-1 1,-1 1-1,0 0 1,-1 0-1,0 0 0,-6-17 1,5 22 71,-1 0-1,0 1 1,0-1 0,0 1 0,-1 0 0,0 1 0,-1-1 0,-9-9 0,11 13 108,-1 0 1,1 0 0,-1 0 0,0 1 0,0 0 0,0 0 0,0 0 0,0 1-1,-1-1 1,1 1 0,-1 1 0,1-1 0,-1 1 0,-7-1 0,0 0 179,11 2-226,1-1-1,-1 1 1,1 0-1,-1 0 1,0-1-1,1 1 1,-1 0-1,0 1 1,1-1-1,-1 0 1,1 0-1,-3 2 1,4-2-26,0 0 1,0 0-1,0 1 1,0-1-1,0 0 1,0 1-1,0-1 1,0 0-1,0 1 1,0-1-1,1 0 1,-1 0-1,0 1 1,0-1-1,0 0 1,0 0-1,1 1 1,-1-1-1,0 0 1,0 0-1,0 0 1,1 1-1,-1-1 1,0 0-1,0 0 1,1 0-1,-1 0 1,1 1-1,12 5-3,0 1-1,1-2 0,0 0 1,1 0-1,-1-2 0,1 1 0,-1-2 1,17 1-1,22-1-1539,1-3 0,95-12-1,-17-1-5511,-80 13 4200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25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42 129 4160,'0'-1'184,"0"0"-1,-1 1 1,1-1-1,0 1 1,-1-1 0,1 1-1,0 0 1,-1-1 0,1 1-1,-1-1 1,1 1-1,-1 0 1,1-1 0,-1 1-1,1 0 1,-1-1 0,1 1-1,-1 0 1,1 0-1,-1 0 1,1-1 0,-1 1-1,0 0 1,1 0 0,-1 0-1,1 0 1,-1 0 0,0 0-1,1 0 1,-1 0-1,1 0 1,-1 1 0,0-1-1,1 0 1,-1 0 0,1 0-1,-1 1 1,1-1-1,-1 0 1,1 1 0,-1-1-1,1 0 1,-1 1 0,-18 9 4754,37-8-4389,-10-1-262,1 0 0,13 0 0,15 0 159,139 32-169,12-6-234,-154-22 98,-21-4-78,0 1 1,13 3-1,-14-3 64,0 0 0,0-1 1,0 0-1,1-1 0,14-1 1,7 0 132,55 1-63,-88 0-153,1 0-1,-1 0 1,0-1 0,0 1-1,1 0 1,-1 0 0,0-1 0,0 1-1,1 0 1,1-2 0,-2-2 569,-10-1-235,-4-1-181,-20-11 0,20 10-263,-22-10-1,12 6 157,0 0-1,0-2 0,-36-26 0,8 5-131,44 30-11,1-1-1,1 1 1,-1-1 0,1 0-1,0 0 1,-5-7 0,9 12 39,1 0 1,0 0-1,0-1 1,0 1-1,0 0 1,0 0-1,0 0 1,0 0-1,0 0 1,0 0-1,0-1 0,0 1 1,0 0-1,0 0 1,0 0-1,0 0 1,-1 0-1,1-1 1,0 1-1,1 0 1,-1 0-1,0 0 1,0 0-1,0 0 1,0-1-1,0 1 1,0 0-1,0 0 1,0 0-1,0 0 1,0 0-1,0 0 1,0-1-1,0 1 1,0 0-1,0 0 1,1 0-1,-1 0 1,0 0-1,0 0 1,0 0-1,0 0 1,0-1-1,0 1 1,1 0-1,-1 0 1,11-2-268,20 1 179,-25 2 42,2-1 24,0 1-1,1 0 0,-1 0 0,0 1 1,0 0-1,0 1 0,9 3 1,50 30 62,-52-28 39,6 4-3,-1 0-1,-1 1 1,0 1 0,27 27 0,-43-39-35,-1 1 0,0-1 1,0 0-1,0 1 0,-1 0 0,1-1 0,0 1 1,-1 0-1,0 0 0,0 0 0,0 0 0,0 0 1,0 0-1,0 0 0,-1 0 0,0 0 0,1 0 1,-1 0-1,0 0 0,-1 1 0,1-1 0,-1 0 1,1 0-1,-1 0 0,0 0 0,0 0 0,0 0 1,0 0-1,-1 0 0,1-1 0,-1 1 0,0 0 1,1-1-1,-1 1 0,0-1 0,-1 0 0,1 0 1,0 0-1,-4 2 0,0 1 72,0-1-1,-1 1 1,-13 5 0,-16 8 85,30-14-370,-1 0-1,0 0 1,0-1-1,0 0 1,-1 0-1,1-1 1,-1 0 0,1 0-1,-10 0 1,16-2 21,1 0-1,0 0 1,0 0 0,-1 1 0,1-1 0,0 0 0,-1 0 0,1 0 0,0 0 0,0-1-1,-1 1 1,1 0 0,0 0 0,0 0 0,-1 0 0,1 0 0,0 0 0,-1 0 0,1 0-1,0-1 1,0 1 0,0 0 0,-1 0 0,1 0 0,0-1 0,0 1 0,0 0-1,-1 0 1,1 0 0,0-1 0,0 1 0,0 0 0,0 0 0,0-1 0,-1 1 0,1 0-1,0 0 1,0-1 0,0 1 0,0 0 0,0-1 0,0 1 0,0 0 0,0 0 0,0-1-1,0 1 1,0 0 0,0-1 0,0 1 0,0 0 0,1 0 0,-1-1 0,9-15-4119,12-10-446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40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308 719 6304,'-11'-12'2819,"10"12"-2690,1 0 0,0-1 0,-1 1 0,1 0 0,0 0 0,0-1 1,0 1-1,-1 0 0,1-1 0,0 1 0,0 0 0,0-1 0,0 1 0,0 0 0,0-1 0,-1 1 0,1 0 0,0-1 0,0 1 0,0 0 0,0-1 0,0 1 0,0 0 0,0-1 0,0 1 1,1-2 645,-1 2-683,0 0 0,1 0 1,-1 0-1,0 0 0,0 0 0,0-1 1,0 1-1,0 0 0,0 0 1,0 0-1,0 0 0,-2-3 2123,2 3-2123,0 0 1,0 0-1,0 0 0,0 0 1,0 0-1,-1 0 26,1 0 0,-1 0 0,1 0 0,-1 0 0,1 0 0,0 0 0,-1 0 0,1 0 0,-1 0 1,1 0-1,-1 0 0,1 0 0,-1 0 0,1 0 0,0 0 0,-1 1 0,1-1 0,-1 0 0,1 0 0,0 1 0,-1-1 0,-19 15 1122,2 1 0,0 0 0,-25 30 0,42-44-1208,-95 122 1972,81-102-1632,0 1 1,2 0-1,-20 49 0,31-66-321,0 0-1,0 0 0,0 1 0,1-1 0,-1 12 0,2-16-34,0 0-1,0 0 1,0 0 0,1 0-1,-1 0 1,1-1 0,-1 1-1,1 0 1,0 0 0,-1 0 0,1 0-1,0 0 1,0-1 0,0 1-1,0 0 1,1-1 0,-1 1-1,0-1 1,1 0 0,-1 1-1,1-1 1,3 2 0,-2-1 17,0 0 0,1-1 1,-1 1-1,1-1 0,-1 0 0,1 0 1,0 0-1,-1-1 0,1 1 1,6-1-1,37-4-43,-34 2-26,5-1 12,-1 0 0,0-2 0,0 0 0,-1 0 0,1-2 0,-1 0 0,0-1 0,-1 0 0,0-1 0,-1-1 0,1-1 0,-2 0 0,0 0 0,0-1 0,19-25 0,5-13 253,-34 50-167,0 6-68,-1 8-7,0 16 143,-2-19-99,1 1 1,0-1-1,4 15 1,-3-18 36,1 0 0,-1 0 1,2 0-1,6 13 0,-8-19-46,-1 0 0,1 1 0,-1-1 0,1 0-1,0-1 1,0 1 0,0 0 0,0 0 0,0-1 0,1 0 0,-1 1-1,0-1 1,1 0 0,-1 0 0,0 0 0,1 0 0,0 0 0,-1-1 0,4 1-1,-3-1-15,1 0-1,-1 0 1,0 0-1,0-1 1,0 1-1,0-1 1,0 0-1,0 0 1,0 0-1,-1 0 1,1-1-1,0 1 1,0-1-1,-1 1 0,5-5 1,-1 1-43,1-1 1,-2 0-1,1 0 0,6-10 0,-1 0 26,-2-1-1,0 1 1,-1-1-1,0-1 1,-2 0-1,0 0 1,-1 0-1,-1-1 0,0 1 1,-2-1-1,1-28 1,-11-25 85,8 70-76,0 1-1,0 0 1,0 0-1,0 0 1,1 0-1,-1 0 1,1 0-1,-1 0 1,0 0-1,1 0 1,0 0-1,-1 0 1,1 0-1,-1 0 1,1 0-1,0 0 1,0 0-1,0 1 1,0-1-1,-1 0 1,1 0-1,0 1 1,0-1-1,0 1 1,0-1-1,0 1 1,1-1-1,-1 1 1,1-1-1,5 0 26,1-1-1,-1 1 1,13-1-1,-5 1 17,91-8 70,-37 4 127,118-25 0,-124 17 169,-62 13-407,0-1-1,0 1 1,0 0-1,0 0 0,0 0 1,0 0-1,0 0 1,-1 0-1,1 0 0,0 0 1,0 0-1,0 0 1,0 0-1,0 1 0,0-1 1,0 0-1,-1 0 1,1 1-1,0-1 0,0 1 1,0-1-1,-1 1 1,2 0-1,-1 0 12,-1 0 0,1 1 0,0-1 0,0 0 0,-1 0 0,1 1 0,-1-1-1,0 0 1,1 1 0,-1-1 0,0 0 0,0 1 0,1 2 0,-2 5 87,1 0 1,-1 0-1,-4 16 0,3-15-48,-30 157 134,23-127-149,5-27-9,2 0-1,-1 1 1,0 21 0,3-33-19,0 0 1,0 0 0,0 0-1,0 0 1,0 0 0,1 0-1,-1 0 1,1 0 0,-1 0-1,1 0 1,0-1 0,0 1-1,-1 0 1,1 0 0,1-1-1,-1 1 1,0-1 0,0 1-1,0-1 1,1 1 0,-1-1-1,1 0 1,-1 0 0,1 0-1,0 1 1,-1-2 0,1 1-1,0 0 1,0 0 0,2 0-1,0 0 6,0 0-1,0-1 0,1 0 1,-1 0-1,0 0 0,0 0 1,0-1-1,0 1 0,0-1 1,0 0-1,-1 0 0,1-1 1,0 1-1,7-5 0,-2 1 5,71-44 56,-22 5-125,96-100 1,-113 104 1,4-6 91,63-79 1,-9-25-333,-80 115 341,-1 0 0,20-58-1,-31 71-324,-3 13 109,-6 12 132,-7 19 80,-19 43-31,-83 209-171,88-209 242,3 1 0,-14 90 0,34-154-78,-4 18 67,0 37-1,4-53-63,0 1-1,0 0 1,1 0-1,-1-1 1,1 1 0,0-1-1,0 1 1,1-1 0,-1 1-1,1-1 1,0 0-1,0 0 1,6 8 0,-7-11-7,0 1-1,1-1 1,-1 1 0,1-1 0,-1 0 0,1 0-1,0 0 1,-1 0 0,1 0 0,0 0 0,0 0 0,0 0-1,0-1 1,-1 1 0,1-1 0,0 1 0,0-1 0,0 0-1,0 0 1,0 0 0,0 0 0,1 0 0,-1 0 0,3-1-1,-1 0-13,1-1 0,-1 0 0,0 0 0,0 0 0,0 0 0,0-1 0,0 1 0,0-1 0,5-5 0,0-1-2,-1 0-1,0-1 1,-1 0 0,0 0 0,-1 0-1,7-14 1,-4 6 7,26-47-99,84-116-1,-29 71 130,25-32-57,-44 35 96,72-142 0,-89 149 220,-46 82-251,-4 12 33,-5 22 27,-3 22-25,-1 0 1,-3-1-1,0 0 0,-21 55 0,-96 168 215,68-149-242,4-3-71,-56 110-64,90-185 96,12-22 3,1 0-1,0 0 1,-6 19 0,12-30-1,-1 0 1,1 1-1,0-1 1,0 0-1,0 1 1,0-1-1,0 0 0,0 1 1,0-1-1,0 0 1,0 1-1,0-1 1,0 1-1,0-1 1,0 0-1,0 1 1,0-1-1,0 0 1,0 1-1,0-1 1,0 0-1,0 1 1,1-1-1,4-1 19,25-50 11,-14 28-29,33-38 0,-42 53-3,0 1 0,1 0 0,-1 1 0,1-1 0,1 2-1,-1-1 1,1 1 0,15-7 0,-19 11 0,-1 0 0,0 0 0,0 1 0,1-1 0,-1 1 0,0 0 0,1 0 0,-1 1 0,0-1 0,0 1 0,1 0 0,-1 0 0,0 0 0,0 1 0,0-1 0,0 1 0,0 0 0,-1 0 0,1 1 0,6 4 0,5 6 0,0 0 0,-1 1 0,16 19 0,-17-17 0,6 6-646,-4-4-1898,22 21-1,-32-35 2083,-1 0 1,1-1-1,0 1 0,0-1 0,0 0 0,1 0 0,-1 0 0,1-1 0,0 0 0,6 2 0,-9-3-899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4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482 208 12128,'-18'4'5503,"31"4"-4799,0-3 2368,6 2-1824,12 6 512,9-1-1088,20-4-384,-2 4-192,22-9-192,1 5 64,1-3-2080,-14-2 1152,-15-3-3072,-13 4 2272,-12-4-4031,-6 0 3263</inkml:trace>
  <inkml:trace contextRef="#ctx0" brushRef="#br0" timeOffset="1">55 21 11392,'-36'-20'5151,"22"20"-4479,9 0-352,10 0-320,4 0-1919,9 8 1055,32 0-4864,13-1 3200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4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86 869 5408,'-9'-1'638,"6"1"-477,1-1 0,0 1 0,0 0 0,-1 0 1,1 0-1,0 1 0,-1-1 0,1 0 0,0 1 0,-2 0 0,-3 1 33,-18 4 823,8 2 2908,20-7-3259,1-1 0,-1 1 0,1-1-1,-1 0 1,8-1 0,2-1-197,0-1-1,0 0 1,0-1 0,0-1-1,-1 0 1,1 0 0,-1-2 0,20-13-1,-12 4-121,-1 0 0,-1-2-1,26-32 1,44-70 312,-75 100-561,170-232 969,-157 217-947,8-7 108,-3-2 1,43-76-1,-45 47 514,-28 71-705,4-17 308,-5 19-337,0-1 1,0 1-1,0 0 1,0 0-1,0 0 0,0-1 1,0 1-1,0 0 0,0 0 1,0 0-1,-1-1 1,1 1-1,0 0 0,0 0 1,0 0-1,0-1 0,0 1 1,0 0-1,0 0 1,-1 0-1,1 0 0,0-1 1,0 1-1,0 0 0,0 0 1,-1 0-1,1 0 1,0 0-1,0-1 0,-1 1 15,0 0 0,0 0 0,1 1 0,-1-1-1,0 0 1,0 0 0,1 0 0,-1 1 0,0-1-1,1 0 1,-1 0 0,0 1 0,1-1 0,-2 1 0,-15 13 181,0 1 1,0 1 0,-28 34 0,39-43-134,-11 14 88,1 1-1,1 1 1,1 0 0,-18 41-1,10-10 110,-15 57-1,28-78-172,0 1-1,-3 41 1,10-60-53,1 0 0,1 0 0,0-1-1,1 1 1,1 0 0,0 0 0,7 23 0,-7-33-21,0 1 1,0-1-1,1 0 1,-1 0 0,1 0-1,0 0 1,0 0-1,1 0 1,-1-1 0,1 0-1,0 0 1,1 0-1,-1 0 1,1 0-1,-1-1 1,1 0 0,0 0-1,0 0 1,0-1-1,1 1 1,6 1-1,1-1-32,1 0-1,-1 0 0,1-1 1,0-1-1,-1 0 0,1-1 1,0-1-1,0 0 0,-1-1 1,1 0-1,-1-1 0,1-1 1,-1 0-1,0 0 0,-1-2 1,1 0-1,-1 0 0,0-1 0,0 0 1,15-13-1,-16 10-41,-5 5 83,0 1-1,-1-1 1,0 0 0,0-1-1,0 1 1,6-12 0,-10 15-59,-1 3-9,-2 7-40,-6 12 79,3-12 60,0 0 0,1 1 1,0-1-1,1 1 1,-5 17-1,7-22-35,1-1 1,-1 0-1,1 0 0,0 1 1,0-1-1,1 0 1,-1 1-1,1-1 1,0 0-1,-1 0 0,1 0 1,1 0-1,-1 0 1,0 0-1,1 0 0,-1 0 1,1 0-1,0 0 1,0-1-1,4 4 0,-5-4-19,1-1 0,-1 1 0,1-1 0,0 1 0,-1-1 0,1 0 0,0 0 0,0 0 0,0 0 0,0 0 0,0 0 0,0-1 0,0 1 0,0-1 0,0 1 0,0-1 0,0 0 0,0 0-1,1 0 1,-1 0 0,0 0 0,0 0 0,0 0 0,0-1 0,0 1 0,0-1 0,0 0 0,3-1 0,-2 1-15,-1-1-1,0 1 1,0-1-1,0 1 1,0-1 0,0 0-1,0 0 1,0 0-1,0 0 1,-1 0 0,1 0-1,-1 0 1,0 0-1,0-1 1,0 1 0,0-1-1,0 1 1,0 0-1,0-1 1,-1 0 0,1 1-1,-1-1 1,0-3-1,0 2-38,1-1-1,-2 1 1,1-1-1,0 1 1,-1 0-1,0 0 1,0-1-1,0 1 1,-1 0-1,1 0 1,-1 0-1,0 0 1,0 0-1,-1 1 1,1-1-1,-1 0 1,1 1-1,-1 0 1,0 0-1,-1 0 1,-5-5-1,3 7 281,7 7-34,8 9 201,-7-12-365,1-1 0,0 0 0,-1 0-1,1 0 1,0 0 0,0 0 0,0-1 0,0 1 0,0-1-1,0 0 1,1 0 0,-1 0 0,0 0 0,1 0-1,-1-1 1,0 0 0,1 1 0,5-2 0,6 0 140,0 0-1,27-8 1,-39 8-150,15-3 17,0-1 0,0 0 0,0-2 0,-1 0 0,1-1 0,-2-1 0,23-15 0,-8 1-40,-2-2 0,-1-1 0,0-2 0,30-39 0,-23 22 62,-2-1 0,30-55 0,25-70-165,-79 153 72,-2 0-1,0-1 1,6-27 0,-11 32 91,-7 20-182,-9 23-46,-7 14 205,8-16-69,-14 40-1,8-5 131,2 1-1,4 1 0,2 0 0,-5 122 0,16-166-82,1 0 0,6 32 0,-5-42-6,1-1 1,-1 0 0,1 0 0,1 0-1,0-1 1,0 1 0,9 13-1,-12-21-10,0 0 0,-1 0 0,1-1 1,-1 1-1,1 0 0,0-1 0,0 1 0,-1 0 0,1-1 0,0 1 0,0-1 0,0 1 0,0-1 0,0 1 0,0-1 0,0 0 0,0 1 0,0-1 0,0 0 0,0 0 0,0 0 0,0 0 0,0 0 0,0 0 0,0 0 0,1 0 0,2-2-1,0 1-1,-1 0 1,1-1-1,-1 0 1,6-4-1,-1 2 3,28-20-171,42-36 0,17-12 38,-41 39 111,1 2 1,76-30-1,-116 53-37,-12 7 88,-9 6-12,2-1-23,-18 14 85,-1 0 1,-30 17-1,14-10-15,24-15-45,-25 17 69,-72 63 1,94-73-74,7-7-14,1 0 1,-14 17-1,25-25-3,6-3 0,9-5 11,13-5 40,22-10-79,76-21-1,-120 41 28,0-1 1,0 1-1,0 0 0,0 0 0,1 1 0,12 1 1,-15 0 0,0 0 0,0 1 0,-1-1 0,1 1 0,0 0 0,0 1 0,-1-1 0,1 1 0,-1-1 0,4 5 0,0-1 0,6 5 0,0-1 0,21 12 0,-30-20 0,1 1 0,0-1 0,-1 0 0,1 0 0,0-1 0,0 0 0,0 0 0,0 0 0,0-1 0,9 0 0,-8 0 0,0-1 0,-1 0 0,1-1 0,-1 0 0,1 0 0,-1 0 0,0-1 0,0 1 0,0-1 0,0-1 0,-1 1 0,6-6 0,1-1 0,0-1 0,-1 0 0,17-23 0,117-171 18,-26 34 33,11-19-184,-126 183 117,-1 1 0,1 0 0,-1-1 0,0 0 0,-1 1 0,0-1 0,0 0 0,2-12 0,-4 18 15,0 0 0,0 1 1,1-1-1,-1 0 0,0 0 0,0 1 1,0-1-1,-1 0 0,1 0 0,0 1 0,0-1 1,0 0-1,0 1 0,-1-1 0,1 0 1,0 1-1,-1-1 0,1 0 0,0 1 1,-1-1-1,1 0 0,-1 1 0,1-1 0,-1 1 1,1-1-1,-1 1 0,0-1 0,1 1 1,-1 0-1,1-1 0,-1 1 0,0 0 0,1-1 1,-1 1-1,0 0 0,0 0 0,1 0 1,-1-1-1,0 1 0,0 0 0,1 0 0,-2 0 1,-2 1 5,-1-1 1,0 1-1,1 0 1,-1 0-1,1 1 1,-8 2-1,0 2-3,-1 0-1,1 1 0,0 0 1,0 1-1,1 1 0,0-1 0,0 2 1,-14 16-1,12-10 3,0 0 1,2 1-1,0 1 0,1 0 0,-10 24 1,5-3 1,2 1 0,2 0 0,2 1 1,1 0-1,-2 55 0,6 11-1282,5-86-3280,4 28-1,0-37 1602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43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97 12224,'-55'-12'5535,"65"12"-4831,12 0 1248,4 0-1216,42-5 1184,9 2-1088,23-6-512,-7 1-224,25-7-512,-2 7 192,0-4-2048,-16 4 1216,-29-4-3615,-11 7 2623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43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10816,'-26'0'4864,"13"4"-4224,18-4 2143,3 5-1663,28-2 736,13 2-1088,45-2-224,6 2-352,35-5-1184,-4 4 544,22-4-4704,-11 0 2849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48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493 282 4640,'0'-1'265,"-1"-1"0,1 1 0,0-1 0,-1 0 0,1 1 0,0-1 0,0 1-1,0-1 1,0 1 0,1-1 0,-1 1 0,1-3 0,0-10 4467,-2 13-4519,0 0 1,1 0-1,-1 0 1,0 0-1,0 0 1,0 0-1,1 1 1,-1-1-1,0 0 1,0 0-1,0 0 1,0 1-1,0-1 1,-1 1-1,1-1 1,0 1-1,0-1 1,0 1-1,0 0 1,-2-1-1,-24-3 1492,26 3-1558,-11 1 238,1 1-1,-1 0 1,1 0-1,-1 1 1,1 0-1,0 1 0,0 1 1,0-1-1,0 2 1,1 0-1,-11 6 1,-2 2 68,1 2 0,0 1 1,1 1-1,-32 32 0,29-26-146,2 0 0,0 2-1,2 0 1,0 1-1,-18 35 1,36-58-281,0 1 0,0 0 0,1-1 0,0 1 0,-1 0 0,1 0-1,1 0 1,-1 0 0,1 0 0,-1 1 0,1-1 0,0 0 0,1 0 0,0 5 0,0-7-26,-1 1 0,1-1 0,0 0 1,0 0-1,1 1 0,-1-1 0,0 0 1,1 0-1,-1 0 0,1-1 0,0 1 1,0 0-1,-1-1 0,1 1 0,0-1 1,0 1-1,1-1 0,-1 0 0,0 0 1,0 0-1,1 0 0,-1 0 0,0 0 1,4 0-1,-2 0-40,1-1 1,-1 1 0,0-1-1,0 1 1,1-1 0,-1-1-1,0 1 1,0-1 0,1 1-1,-1-1 1,0 0 0,7-3-1,-5 1 5,-1 0 0,1 0 0,-1-1 0,0 1 0,0-1-1,0-1 1,8-7 0,-2-3 0,0 1 0,-1-2 0,-1 1 0,0-1 0,8-20 0,15-53-43,-7 20 359,-18 40 90,-7 26-251,-1 12-42,0-3-66,-2 18 74,-8 87 600,10-87-385,0 0 0,6 41 0,-4-60-261,0-1 1,0 0-1,0 0 1,0 0-1,1 0 1,0 0-1,-1 0 1,1-1-1,1 1 1,-1 0-1,0-1 1,5 5-1,-4-6-11,-1 0 0,0 0 1,1 0-1,-1 0 0,1-1 0,0 1 0,-1-1 0,1 0 0,0 0 1,0 0-1,0 0 0,0 0 0,0-1 0,0 1 0,0-1 0,0 0 1,0 0-1,0 0 0,4-1 0,10-2-19,0 0 0,-1-1 0,0-1 0,0-1 0,0 0 0,0-1 0,14-9 0,100-72-7,-120 80 21,6-5-13,19-20 0,-25 22 58,1 1 0,0 0 0,0 1 0,16-10 1,-26 18-60,0 1 1,-1-1 0,1 1 0,0 0 0,0-1-1,0 1 1,-1 0 0,1-1 0,0 1-1,0 0 1,0 0 0,0 0 0,0 0 0,-1-1-1,1 1 1,0 0 0,0 1 0,0-1-1,0 0 1,0 0 0,0 0 0,-1 0 0,1 1-1,0-1 1,0 0 0,0 1 0,-1-1-1,1 1 1,0-1 0,0 1 0,-1-1 0,1 1-1,-1 0 1,1-1 0,0 1 0,-1 0-1,1-1 1,-1 1 0,1 0 0,-1 0 0,1 0-1,1 4-10,-1-1 1,1 1-1,-1 0 0,0-1 0,-1 1 0,1 6 0,0 0 19,-2-1 0,1 1 0,-1-1 1,-1 0-1,0 1 0,-1-1 0,-6 17 0,-34 67 120,31-70-154,6-7 7,6-16 9,0-1-1,0 1 0,0-1 1,0 0-1,-1 1 1,1-1-1,0 0 1,0 1-1,0-1 1,0 1-1,0-1 1,0 0-1,0 1 1,0-1-1,0 1 1,0-1-1,0 0 1,0 1-1,1-1 1,-1 0-1,0 1 1,0-1-1,0 1 1,0-1-1,1 0 1,-1 1-1,0-1 1,0 0-1,1 0 1,-1 1-1,0-1 1,1 0-1,-1 0 1,0 1-1,0-1 1,1 0-1,-1 0 1,1 1-1,3-3-55,0 1-1,-1-1 1,1 0-1,0 0 1,-1 0 0,0-1-1,1 1 1,-1-1-1,3-3 1,1 0-47,11-10-15,-1-1 0,-1 0 0,22-31 0,-3 4 228,-32 41-101,-1 0 0,1 0 0,0 0 0,0 0 0,0 1 0,0-1 1,4-1-1,-6 4-6,0-1 1,-1 1-1,1 0 1,0 0 0,-1-1-1,1 1 1,0 0-1,0 0 1,-1 0-1,1 0 1,0 0 0,0 0-1,-1 0 1,1 0-1,0 0 1,0 0 0,-1 1-1,1-1 1,0 0-1,-1 0 1,1 1 0,0-1-1,-1 0 1,1 1-1,0-1 1,-1 1-1,1-1 1,-1 1 0,1-1-1,-1 1 1,1-1-1,-1 1 1,1-1 0,-1 1-1,1 0 1,-1-1-1,0 1 1,0 0-1,1-1 1,-1 1 0,0 0-1,0 0 1,1 0-1,1 7 52,-1 0-1,1 0 0,-1 0 0,-1 14 1,2 2 73,-1-12-86,-1-4-16,1 0 1,0 0-1,0-1 1,1 1-1,2 8 1,-3-14-25,0 0 1,0 0-1,1 1 0,-1-1 1,0 0-1,1 0 1,-1 0-1,1 0 0,0-1 1,0 1-1,0 0 0,-1-1 1,2 1-1,-1-1 1,0 0-1,0 0 0,0 0 1,1 0-1,-1 0 1,0 0-1,3 0 0,5 1 7,1 0 0,-1-1-1,0 0 1,0-1-1,18-2 1,51-11-153,-56 8 87,1-1 0,-1 0 0,0-2 0,0-1 0,-1 0 0,-1-2 0,26-16 0,-14 1-90,-2-1-1,0-1 1,42-52-1,-27 29 114,-26 30 3,-2-2 0,22-31 0,-40 54 28,1-1 0,-1 1 1,0-1-1,1 1 1,-1-1-1,0 1 0,1-1 1,-1 1-1,0-1 0,0 1 1,1-1-1,-1 0 1,0 1-1,0-1 0,0 1 1,0-1-1,0 0 0,0 1 1,0-1-1,0 1 0,0-1 1,0 0-1,0 0 1,-1 1-1,0 1 1,0-1 0,0 1 0,0-1 0,0 1 0,1-1 0,-1 1 0,0-1 0,0 1 0,0 0 0,1-1 0,-1 1-1,0 0 1,1 0 0,-1 0 0,0-1 0,0 2 0,-44 64-106,-5 7 116,-37 47 366,68-96-284,-15 17 86,31-36-138,0 0 1,0 0-1,0 0 1,0 0-1,1 0 1,-3 9-1,5-13-39,0 0-1,0 0 0,-1 0 1,1 0-1,0 0 0,0 0 1,0 0-1,0 0 0,0 0 0,0 0 1,0 0-1,1 0 0,-1 0 1,0 1-1,1-1 0,-1 0 1,0 0-1,1-1 0,-1 1 1,1 0-1,0 0 0,-1 0 0,1 0 1,0 0-1,-1-1 0,1 1 1,0 0-1,0 0 0,0-1 1,-1 1-1,1-1 0,0 1 1,0-1-1,0 1 0,0-1 0,0 0 1,0 1-1,0-1 0,0 0 1,0 0-1,0 0 0,1 1 1,-1-1-1,0 0 0,0-1 1,0 1-1,0 0 0,0 0 0,0 0 1,0-1-1,0 1 0,0 0 1,2-2-1,4-1-51,-1-1 0,1-1 0,-1 1 0,0-1 0,0 0 0,0 0 0,0-1 0,-1 0 0,0 0-1,-1 0 1,8-13 0,3-8-43,18-49 0,-14 29-2,-17 43 86,41-104 193,-46 159 106,-6 0-166,-26 81 1,17-77-28,-45 121 141,35-114-69,-2-1 0,-43 64 0,51-93-102,-2 0 0,0-1 0,-2-2 0,-2 0-1,-37 29 1,53-49-96,0-1-1,-14 7 1,14-8-88,4-2 53,6-3 35,-1-1 1,1 1-1,-1-1 1,0 1-1,1-1 1,-5 1-1,6-2 21,0 0-1,0 0 1,1 1 0,-1-1-1,0 0 1,0-1-1,0 1 1,0 0 0,0 0-1,0 0 1,0 0 0,1-1-1,-1 1 1,0 0-1,0-1 1,0 1 0,1-1-1,-1 1 1,0-1 0,0 1-1,1-1 1,-1 1 0,0-1-1,1 0 1,-1 1-1,0-3 1,-3-3-59,1 0 0,0 0 0,0-1 0,0 1-1,1-1 1,0 0 0,1 0 0,-1 0 0,0-11 0,1-8-154,1-36 1,1 37 130,1 0 0,1 0 0,13-47 0,-14 64 75,1 0 0,0-1 0,1 1 0,0 0 0,0 1 0,0-1 0,1 1 0,0 0 0,1 0 0,0 0 0,0 1 0,0 0 0,1 0 0,0 0 0,8-4 0,6-2 91,0 2 0,1 0 0,42-11-1,75-11 365,-101 24-382,43-9 119,129-30 423,-163 34-431,-1-3 1,62-28-1,-89 34-138,-1 0-1,0-1 1,-1-1 0,0 0-1,-1-2 1,0 0 0,20-23-1,-18 15 51,-1-2-1,20-36 0,18-26 55,-54 85-131,0 0 0,-1 0-1,1 1 1,0-1 0,-1 0-1,1 0 1,0 0 0,0 1-1,0-1 1,0 0 0,1 0-1,0 5 6,-3 8-7,-11 43 0,-3 0 0,-38 93 0,52-144 0,-15 40 0,15-42 0,1 0 0,-1 0 0,1 0 0,-1 0 0,1 0 0,0 0 0,0 0 0,-1 0 0,2 1 0,-1-1 0,0 0 0,0 0 0,1 0 0,-1 0 0,1 0 0,-1 0 0,2 2 0,-1-3-4,1-1 1,-1 1-1,0-1 0,0 0 0,0 1 1,1-1-1,-1 0 0,0 0 0,0 0 1,1 1-1,-1-1 0,0-1 0,0 1 1,1 0-1,-1 0 0,0 0 1,0-1-1,1 1 0,0-1 0,5-2-89,-1 1-1,0-1 0,0-1 0,0 1 0,0-1 0,-1 0 1,1-1-1,8-8 0,3-6-65,15-20 0,-21 24 132,0 0 23,2 0 0,0 1 0,24-20 0,-36 33 5,0 0 1,0 0-1,0 1 0,0-1 1,0 0-1,0 1 0,0-1 1,0 1-1,0-1 0,0 1 1,0 0-1,0-1 0,0 1 1,1 0-1,1 0 0,-3 0 1,1 0 0,-1 0 0,1 0 0,-1 1 0,0-1 0,1 0 0,-1 0 0,1 1 0,-1-1 0,0 0 0,1 1 0,-1-1 0,0 0 0,0 1 0,1-1 0,-1 0 0,0 1 0,0-1 0,1 1 0,-1-1 0,0 1 0,0-1 0,0 0 0,0 1 0,0-1 0,0 1 0,1 4 18,-1-1-1,0 1 1,0-1 0,-1 1 0,0-1 0,-1 7-1,-9 30 166,5-20-120,1 0 1,0 0-1,2 1 1,-1 22-1,4-43-60,0 1 0,0-1 0,0 1 0,0-1-1,0 1 1,0-1 0,1 0 0,-1 1 0,1-1 0,-1 1-1,1-1 1,0 0 0,-1 0 0,1 1 0,0-1 0,0 0-1,0 0 1,0 0 0,0 0 0,0 0 0,0 0-1,0 0 1,0 0 0,0 0 0,1 0 0,-1-1 0,0 1-1,1 0 1,-1-1 0,0 1 0,3-1 0,2 2-14,1-2 0,0 1 1,-1-1-1,1 0 0,9-1 1,-15 1 12,15-1-86,1-1-1,-1-1 1,1 0 0,-1-1 0,0-1-1,-1 0 1,1-1 0,-1-1-1,0-1 1,-1 0 0,1 0 0,-2-2-1,18-14 1,-10 4-133,-2 0-1,0-2 1,27-41-1,41-82-362,-36 56 317,-12 25 164,57-96 279,-91 151-120,0 1 0,-1-1 0,0 0 0,5-17-1,-9 26-57,1-1 0,-1 0-1,0 1 1,0-1 0,0 0 0,1 1-1,-1-1 1,0 0 0,0 1-1,0-1 1,0 0 0,0 1-1,0-1 1,0 0 0,-1 1-1,1-1 1,0 0 0,0 1-1,0-1 1,-1 0 0,1 1 0,0-1-1,-1 1 1,1-1 0,0 0-1,-1 1 1,0-1 0,0 1-3,0-1 1,1 1 0,-1 0-1,0 0 1,0 0-1,0 0 1,0 0 0,0 0-1,0 0 1,0 0 0,0 0-1,1 0 1,-1 1-1,0-1 1,0 0 0,0 1-1,-1 0 1,-4 2 25,0 0 0,0 1-1,0 0 1,-7 6 0,2 1 29,0 0 0,1 1 0,0 1 0,1 0 0,1 0 0,0 1 0,-7 16 0,1-1 69,2 0 0,1 1-1,1 1 1,2-1 0,1 1 0,1 1 0,2-1-1,1 1 1,2 44 0,1-70-103,1 1-1,0-1 1,0 0 0,0 0-1,1 0 1,0 0 0,0 0-1,4 7 1,-4-10-30,0-1 0,-1 1 1,1 0-1,1-1 0,-1 1 1,0-1-1,0 0 0,1 0 1,0 1-1,-1-2 0,1 1 0,0 0 1,0-1-1,0 1 0,0-1 1,6 2-1,-4-2-19,1 0 0,0 0 0,-1-1 0,1 0 1,-1 0-1,1 0 0,0 0 0,-1-1 0,10-3 0,3-1-222,26-12 1,-42 16 225,38-17-192,-1-1 0,70-47-1,144-126 355,-423 343 469,124-110-455,-71 66 209,100-90-258,1 1 0,1 2 0,0-1 0,-16 30 0,30-46-67,-1-1 1,1 1-1,0 0 1,-1 0-1,1 0 1,0 0-1,1 0 1,-1 0-1,0 4 1,1-6-32,0-1 0,0 1 0,1 0 0,-1-1 0,0 1 0,0 0 0,0-1 0,0 1 0,1-1 0,-1 1 0,0 0 0,1-1 0,-1 1 0,0-1 0,1 1 0,-1-1 0,1 1 0,-1-1 0,1 1 0,0 0-3,1-1-1,-1 1 1,0 0-1,1-1 1,-1 1-1,0-1 1,1 0-1,-1 0 1,0 1-1,1-1 1,-1 0-1,2 0 1,8-1-39,-1 0 0,0 0 0,0-1 0,0 0 0,11-5 0,51-23-500,-51 19 460,0-1 1,0-1-1,-1 0 0,-1-2 1,29-28-1,45-65 213,-56 62-199,-37 46 63,0 0 0,0 0 0,0 0 0,0 0 0,0 0 0,1 0 0,-1 0 0,0 0 0,0 1 0,0-1 0,0 0 0,0 0 0,0 0 0,0 0 1,0 0-1,0 0 0,0 0 0,0 0 0,0 0 0,0 0 0,0 0 0,1 0 0,-1 1 0,0-1 0,0 0 0,0 0 0,0 0 0,0 0 0,0 0 0,0 0 0,0 0 0,0 0 0,1 0 0,-1 0 0,0 0 0,0 0 0,0 0 0,0 0 0,0 0 0,0 0 0,0 0 0,0 0 0,1 0 0,-1 0 0,0 0 0,0-1 1,0 1-1,0 0 0,0 0 0,0 0 0,0 0 0,0 0 0,0 0 0,0 0 0,0 0 0,1 0 0,-1 0 0,0 0 0,0-1 0,-2 12 49,-7 13 209,-16 28 0,16-36-174,1 1-1,1 0 0,0 0 0,1 1 1,-5 25-1,11-42-84,0 0 0,0 0 0,0 0 0,0 0 0,0 0 0,0 0 0,0 1 0,0-1 0,0 0 0,0 0 0,1 0 0,-1 0 0,0 0 0,1 0 0,-1 0 0,1 0 0,-1 0 0,1-1 0,0 1 0,-1 0 0,1 0 0,0 0 0,-1 0 0,1-1 0,0 1 0,0 0 0,0-1 0,0 1 0,0-1 0,-1 1 0,1-1 0,0 1 0,0-1 0,0 0 0,0 1 0,0-1 0,1 0 0,-1 0 0,1 0 0,3 1 0,0-1 0,-1 0 0,1-1 0,0 1 0,-1-1 0,1 0 0,0 0 0,6-3 0,4-3 0,-1 0 0,0-1 0,0-1 0,-1 0 0,0-1 0,17-16 0,-18 14 0,1 1 0,0 1 0,1 0 0,1 0 0,28-13 0,-42 22 0,1 1 0,-1-1 0,0 1 0,1-1 0,-1 1 0,0 0 0,1 0 0,-1-1 0,1 1 0,-1 0 0,0 0 0,1 0 0,-1 0 0,1 1 0,-1-1 0,1 0 0,-1 1 0,0-1 0,1 1 0,-1-1 0,0 1 0,0 0 0,1-1 0,-1 1 0,0 0 0,0 0 0,0 0 0,0 0 0,0 0 0,0 0 0,0 0 0,0 0 0,0 0 0,0 0 0,-1 1 0,1-1 0,-1 0 0,1 1 0,0 1 0,2 6 0,-1-1 0,0 1 0,0 0 0,0 17 0,-1-7 0,4 30 0,-4-45 0,0 0 0,0 0 0,0 0 0,1 0 0,-1 0 0,1 0 0,0 0 0,0-1 0,3 6 0,0-5 1,-1 1 0,1-1 1,0 0-1,0 0 0,0 0 0,1-1 0,-1 1 1,1-1-1,0-1 0,0 1 0,0-1 1,0 0-1,0 0 0,7 0 0,10 2-433,0-2 0,34-1 0,-57-1 430,22 0-1477,25-3 1,-39 2 500,0-1 0,0 0 0,0 0 0,0-1 0,0 0 1,12-6-1,-12 4-1262,0-1 0,0-1 0,11-10 0,21-26-3957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5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119 872 5472,'-53'0'1760,"51"-1"-1665,-1 1-1,0 0 1,1 0 0,-1 0 0,0 0-1,1 1 1,-1-1 0,1 1 0,-1-1-1,-2 2 1,-3 1 217,7-3-35,-1 1-1,1-1 1,-1 1-1,0-1 1,1 1-1,-1 0 1,1 0-1,-1 0 1,1 0-1,0 0 1,-1 0 0,1 0-1,0 0 1,0 0-1,0 1 1,0-1-1,-2 3 1,3-3-173,0-1 1,0 0-1,0 0 1,0 1-1,-1-1 1,1 0-1,0 1 1,0-1-1,0 0 1,0 1-1,0-1 1,0 0-1,0 1 1,1-1-1,-1 0 1,0 1-1,0-1 1,0 0-1,0 0 1,0 1-1,0-1 1,1 0-1,-1 1 1,0-1 0,0 0-1,0 0 1,1 1-1,-1-1 1,0 0-1,1 1 1,0-1 50,0 1 1,0-1-1,0 0 1,0 1-1,1-1 1,-1 0 0,0 0-1,0 1 1,1-1-1,-1 0 1,0 0 0,3-1-1,9-1 527,1-1-1,-1-1 1,0 0-1,24-11 1,-17 6-277,5-2-131,0-2 0,-1 0 0,0-2-1,-2-1 1,1 0 0,-2-2 0,0 0-1,28-35 1,125-131 585,-131 142-397,3 3 0,57-39 1,42-13 1398,-141 89-1763,1-1 1,0 1 0,0 0-1,7-2 1,-11 4-87,0 0 1,-1 0 0,1-1-1,0 1 1,0 0-1,-1 0 1,1 0 0,0 0-1,0 0 1,0 0-1,-1 0 1,1 0 0,0 0-1,0 0 1,0 0-1,-1 1 1,1-1 0,0 0-1,0 1 1,-1-1 0,1 0-1,0 1 1,-1-1-1,1 1 1,0-1 0,-1 1-1,1-1 1,-1 1-1,1 0 1,-1-1 0,1 1-1,-1-1 1,1 1-1,-1 0 1,0 0 0,1-1-1,-1 1 1,0 0 0,1 1-1,0 5 13,-1 0-1,0 0 0,0 0 1,-1 1-1,1-1 1,-1 0-1,-1 0 1,-2 9-1,-24 60 132,21-59-105,-22 47 105,-3-2 0,-2-1 0,-51 69 0,72-113-123,7-9-37,0 1 1,1-1-1,0 1 1,-8 17 0,13-26 1,0 0 1,0 0-1,0 1 1,-1-1-1,1 0 1,0 0-1,0 0 1,0 1-1,0-1 1,0 0-1,0 0 1,0 0-1,0 1 1,0-1-1,0 0 1,0 0-1,0 0 1,0 1 0,0-1-1,0 0 1,0 0-1,0 0 1,0 1-1,0-1 1,1 0-1,-1 0 1,0 0-1,0 1 1,0-1-1,0 0 1,0 0-1,0 0 1,1 0-1,-1 1 1,0-1-1,0 0 1,0 0-1,1 0 1,9-1-43,21-12-62,-24 10 72,21-11-141,46-30 0,-50 26 109,-1-2 0,28-30-1,40-53-110,-12 13 281,-73 83-83,-3 3 1,0 0 0,1 1-1,-1 0 1,1-1 0,-1 1 0,1 0 0,0 1 0,0-1-1,0 1 1,8-4 0,-11 6-12,0 0 0,0 0 0,0 0 0,0 0 0,0 0 0,0 0 0,0 0 0,0 0-1,0 0 1,0 0 0,0 1 0,0-1 0,0 0 0,0 1 0,0-1 0,0 1 0,0-1 0,-1 1 0,1-1 0,0 1 0,0 0 0,-1-1 0,1 1 0,0 0-1,-1 0 1,1-1 0,0 1 0,-1 0 0,1 0 0,-1 0 0,0 0 0,1 0 0,-1 0 0,0 0 0,1 1 0,1 4 31,-1 0 1,1 1-1,-1-1 1,0 10-1,-1 10 45,-1 1-1,-1-1 0,-2 0 1,-9 37-1,11-52-68,0 0 1,0 0-1,0 18 0,2-28-18,0-1-1,0 0 0,0 0 0,0 0 1,0 0-1,0 0 0,0 0 0,0 1 1,0-1-1,0 0 0,0 0 0,0 0 1,0 0-1,0 0 0,1 1 0,-1-1 1,0 0-1,0 0 0,0 0 1,0 0-1,0 0 0,0 0 0,0 0 1,0 0-1,0 1 0,0-1 0,1 0 1,-1 0-1,0 0 0,0 0 0,0 0 1,0 0-1,0 0 0,0 0 0,1 0 1,-1 0-1,0 0 0,0 0 0,0 0 1,0 0-1,0 0 0,1 0 0,-1 0 1,0 0-1,0 0 0,9-4-176,11-12-97,39-46-223,40-35 212,-85 84 319,-6 6 6,1 0 0,-1 0 0,1 0 0,0 1 0,18-8 0,-26 13-21,0 1 0,1-1 1,-1 1-1,1-1 0,-1 1 0,1 0 1,-1-1-1,1 1 0,-1 0 0,0 0 1,1 0-1,-1 0 0,1 1 0,-1-1 1,1 0-1,-1 0 0,1 1 0,-1-1 1,1 1-1,-1 0 0,2 0 0,-1 1-13,-1-1 1,0 1-1,1-1 0,-1 1 0,0-1 0,0 1 0,0-1 1,0 1-1,-1 0 0,1 0 0,0-1 0,-1 1 0,1 0 1,0 3-1,0 4-18,-1 0 1,1 0 0,-1 0 0,-1 1-1,-3 16 1,-3 3 158,-14 34 1,7-21 35,12-36-161,0-1 1,1 1 0,0 0-1,0 0 1,1 7-1,0-11-20,0 0-1,0 0 1,0 0-1,0 0 1,1 0-1,-1 0 1,1 0-1,-1 0 1,1 0-1,0-1 1,-1 1-1,1 0 1,0 0-1,0-1 0,1 1 1,-1-1-1,0 1 1,2 1-1,3 0-29,-1-1 0,1 1 0,-1-2 0,1 1 0,0-1 0,-1 1 0,1-1 0,0-1 0,0 1-1,8-1 1,2-1-36,1 0-1,0-1 0,-1-1 0,1 0 0,-1-1 0,0-1 1,0-1-1,0 0 0,-1-1 0,27-16 0,-18 7-3,-1-1-1,-1-1 1,-1-1-1,0-1 1,28-36-1,-23 21 117,-18 23 47,1 1 1,15-17 0,-24 28-91,0 0 1,0 0 0,0 1-1,0-1 1,0 0 0,0 0-1,0 0 1,0 0-1,0 0 1,0 0 0,0 0-1,0 0 1,0 0 0,0 0-1,0 1 1,0-1-1,0 0 1,0 0 0,0 0-1,0 0 1,0 0 0,0 0-1,0 0 1,1 0-1,-1 0 1,0 0 0,0 0-1,0 0 1,0 0 0,0 0-1,0 1 1,0-1-1,0 0 1,0 0 0,0 0-1,0 0 1,1 0 0,-1 0-1,0 0 1,0 0 0,0 0-1,0 0 1,0 0-1,0 0 1,0 0 0,0 0-1,0 0 1,1 0 0,-1 0-1,0 0 1,0 0-1,0-1 1,0 8 31,-1 0 0,0 0 0,0 0 0,-1 0 0,0-1 0,-3 8-1,-19 40-5,12-29-23,-3 6 15,6-15 118,2 0-1,0 0 0,1 1 1,0-1-1,-3 22 1,9-37-133,-1 0 0,1 0 0,0 1 0,0-1 0,0 0 1,0 0-1,0 0 0,0 0 0,0 0 0,0 1 0,1-1 0,-1 0 1,0 0-1,1 0 0,-1 0 0,1 0 0,-1 0 0,1 0 0,-1 0 1,1 0-1,0 0 0,0 0 0,-1 0 0,2 1 0,0-2-12,-1 1-1,1 0 1,-1-1 0,1 1-1,0-1 1,-1 0 0,1 1-1,-1-1 1,1 0-1,0 0 1,0 0 0,-1 0-1,1 0 1,2-1 0,8-2-100,-1 0 0,0-1 1,19-8-1,-26 10 74,11-6-53,0 0 1,-1 0-1,0-1 0,0-1 1,21-21-1,-28 25 26,0-1 0,-1-1 0,0 1-1,0-1 1,0 0 0,-1-1 0,-1 1 0,0-1-1,0 0 1,0 0 0,3-15 0,-6 20 57,-1 0 0,1 0 0,-1 0 0,0 0 1,0 0-1,0 0 0,-1 0 0,1 0 0,-1 0 0,0 0 0,0 0 1,-1 0-1,1 0 0,-4-5 0,3 4-8,-2 1 1,1-1-1,0 1 0,-1 0 1,0 0-1,0 0 0,0 1 1,0-1-1,0 1 0,-6-3 1,3 2 8,-1 1 0,1-1 0,-1 1 0,0 0 0,0 1 0,0 0 0,0 0 0,-1 1 1,1 0-1,0 0 0,-1 1 0,1 0 0,-17 3 0,20-2 34,1 0-1,0 1 1,0 0-1,-1-1 1,1 2-1,-5 2 1,-12 6 259,16-8-127,8-3-134,14-4-118,26-6 28,0 2 0,0 2 0,1 1 0,0 3 0,0 1 0,0 2 0,52 9 0,-84-8 74,1 1 0,-1 0 0,1 1 0,-1 0 0,0 1 1,-1 1-1,1-1 0,-1 2 0,0 0 0,-1 0 0,15 14 0,-18-15 8,-1 0 0,0 1 1,0 0-1,-1 0 0,0 1 0,0 0 1,-1 0-1,0 0 0,-1 0 0,1 0 1,-1 1-1,-1 0 0,0-1 0,0 1 1,-1 0-1,0 0 0,0 9 0,-1-8 55,0 0-1,-1 1 0,0-1 1,-1 0-1,0-1 1,-1 1-1,0 0 0,0 0 1,-1-1-1,0 0 0,-1 0 1,-6 11-1,6-15-37,-1 4-32,6-8-123,3-3-137,62-77-1463,-28 33 1263,36-33 74,-61 68 472,0 0-1,1 1 1,1 0 0,19-10-1,-29 18-44,0 0 0,1 0 0,-1 1 0,0-1 0,1 1 0,-1 0 0,1 0 0,-1 1 0,1-1 0,0 1-1,-1 0 1,1 0 0,0 1 0,-1-1 0,9 3 0,-10-2-19,-1 0 1,1 0-1,-1 0 0,0 0 1,0 1-1,1-1 0,-1 1 1,0 0-1,0-1 0,0 1 0,-1 0 1,1 0-1,0 0 0,-1 0 1,1 0-1,-1 1 0,0-1 0,1 0 1,-1 1-1,0-1 0,-1 1 1,1-1-1,0 1 0,-1-1 1,1 1-1,-1 0 0,0-1 0,0 5 1,-7 56 336,7-62-402,1-1 0,-1 0 1,1 0-1,-1 1 0,1-1 1,-1 0-1,1 0 0,0 1 1,-1-1-1,1 0 0,-1 0 0,1 0 1,0 0-1,-1 0 0,1 0 1,-1 0-1,1 0 0,0 0 1,-1 0-1,1 0 0,0-1 1,17-2-581,4-5 166,0-1 0,-1 0 0,-1-2 0,29-18 0,-24 13 363,-22 14 76,4-2 67,0 0 0,0 0 1,1 1-1,14-6 0,-21 9-26,1 0-1,-1-1 1,0 1 0,1 0-1,-1 0 1,1 0 0,-1 0 0,0 0-1,1 0 1,-1 0 0,1 0 0,-1 1-1,0-1 1,1 0 0,-1 1-1,0-1 1,0 1 0,1 0 0,-1-1-1,0 1 1,0 0 0,0 0-1,0-1 1,0 1 0,0 0 0,0 0-1,0 0 1,0 1 0,0-1-1,0 0 1,-1 0 0,1 0 0,0 1-1,-1-1 1,1 2 0,7 22 242,-5-15-103,0-1-1,0 1 0,1-1 0,7 12 1,-10-19-171,1 0 0,0 0 0,-1 0 0,1 0 0,0 0 0,0 0 0,0 0 0,0 0-1,1-1 1,-1 1 0,0-1 0,1 0 0,-1 1 0,1-1 0,-1 0 0,1-1 0,0 1 0,-1 0 0,1-1 0,4 1 0,5-1-75,0 0-1,0-1 1,0 0 0,0-1-1,20-6 1,-9 1-102,41-19 1,-38 11 105,0 0 0,-1-2-1,-1-1 1,0-1 0,-1 0 0,-1-2 0,-2-1 0,36-47 0,-54 66 54,1 0 32,0-1 0,0 0-1,-1 1 1,1-1-1,-1 0 1,0-1-1,-1 1 1,1 0 0,0 0-1,0-6 1,-2 9-9,0 0 1,1 0-1,-1 1 1,0-1 0,0 0-1,0 0 1,0 0-1,0 1 1,0-1-1,-1 0 1,1 0-1,0 0 1,0 1 0,-1-1-1,1 0 1,0 0-1,-1 1 1,1-1-1,0 0 1,-1 1 0,1-1-1,-1 0 1,1 1-1,-1-1 1,0 1-1,1-1 1,-1 1-1,1-1 1,-1 1 0,0 0-1,0-1 1,1 1-1,-1 0 1,0-1-1,0 1 1,1 0-1,-2-1 1,-2 1 1,1 0 1,-1 0-1,1 0 1,-1 0-1,1 1 1,-1-1-1,1 1 1,-7 2-1,-6 3 58,0 1 1,0 1-1,0 0 0,1 1 1,1 1-1,-26 20 0,19-9 174,0 1 0,2 0 0,0 1 0,2 1 0,-28 50 0,42-69-200,1 0-1,0 1 1,-1-1 0,2 1 0,-1 0-1,-1 11 1,3-15-36,-1-1 0,1 1 0,0-1 0,1 1 0,-1-1 0,0 1 0,0-1 0,0 0 1,1 1-1,-1-1 0,1 1 0,-1-1 0,1 0 0,0 1 0,-1-1 0,1 0 0,0 0 0,0 0 0,0 1 0,0-1 0,0 0 0,0 0 0,0 0 0,0-1 0,1 1 1,-1 0-1,0 0 0,0-1 0,1 1 0,-1 0 0,0-1 0,1 1 0,1-1 0,3 1-8,-1 0 0,1 0 1,0-1-1,-1 0 0,1-1 0,0 1 1,8-3-1,4 1 2,14-2-106,0-2 0,0-1 0,-1-2 1,0 0-1,0-2 0,-1-2 0,-1-1 0,31-19 0,-1-7-75,-37 24 315,0 1 0,36-18 1,-57 33-120,0-1 1,1 0 0,-1 1 0,0-1-1,1 1 1,-1 0 0,0-1 0,1 1-1,-1 0 1,1 0 0,-1 0-1,1 0 1,-1 0 0,0 0 0,1 0-1,-1 0 1,1 1 0,-1-1 0,0 0-1,3 2 1,-3-1 0,0 0 0,0 0 0,0 0-1,0 0 1,0 0 0,0 0 0,0 0 0,0 1 0,0-1 0,-1 0-1,1 1 1,0-1 0,-1 0 0,0 1 0,1-1 0,-1 2 0,2 4 4,-2 0 1,1 0 0,-1 0 0,0 0 0,-1 0 0,-2 12 0,-27 96 317,24-95-234,0 4-12,6-24-103,0 0 0,0 0 0,0 1 1,0-1-1,0 0 0,0 0 0,0 1 1,0-1-1,0 0 0,0 0 1,0 1-1,0-1 0,1 0 0,-1 0 1,0 1-1,0-1 0,0 0 0,0 0 1,0 0-1,0 1 0,1-1 0,-1 0 1,0 0-1,0 0 0,0 1 0,1-1 1,-1 0-1,0 0 0,0 0 0,1 0 1,-1 0-1,0 0 0,0 0 1,1 1-1,10-4-674,12-11-379,-20 12 1051,5-2-147,47-29-646,-47 29 786,0 0-1,0 0 1,0 1-1,15-3 1,-22 5 44,0 1 1,0 0-1,0 0 1,0 0-1,0-1 0,0 1 1,0 0-1,0 0 1,0 0-1,0 1 1,1-1-1,-1 0 1,0 0-1,0 1 0,0-1 1,0 0-1,0 1 1,-1-1-1,1 1 1,0-1-1,0 1 1,0 0-1,1 1 0,-1-1 7,0 0-1,-1 1 0,1-1 1,0 0-1,-1 1 0,1-1 0,-1 1 1,0-1-1,0 1 0,1-1 0,-1 1 1,0-1-1,0 1 0,-1 2 0,0 4 81,-1 0-1,1 0 0,-2 0 0,-5 12 1,6-15-50,1-1 1,-1 1 0,1-1-1,-2 8 1,3-11-50,0 0 0,0 0 0,0 0 0,0 0 0,0 0 0,0 0-1,0 0 1,0 0 0,0 0 0,0 0 0,1 0 0,-1 0 0,0 0 0,1 0 0,-1-1 0,0 1 0,1 0 0,-1 0 0,1 0 0,0 0 0,-1-1 0,1 1 0,0 0 0,-1-1 0,1 1 0,0 0-1,0-1 1,1 1 0,0 0-25,1 0 0,0 0 0,0 0 0,-1-1-1,1 1 1,0-1 0,0 0 0,0 0 0,0 0-1,0 0 1,4-1 0,31-9-110,-25 6 75,22-7-81,45-21 1,-63 23 111,0-1 0,-1 0 0,0-1-1,0-1 1,-2 0 0,19-19 0,71-92-168,-63 70-36,101-99-173,10 14 182,59-60 429,-205 192-162,1 0-1,-2-1 0,1 0 1,-1 0-1,6-10 1,-11 17-52,0 0 0,0-1 0,0 1 0,0 0 0,0 0 0,0 0 0,0 0 0,0-1 0,0 1 0,0 0 0,0 0 0,0 0 0,0 0 0,0-1 0,0 1 1,0 0-1,0 0 0,0 0 0,0 0 0,0 0 0,0-1 0,0 1 0,0 0 0,0 0 0,0 0 0,0 0 0,-1 0 0,1-1 0,0 1 0,0 0 0,0 0 0,0 0 0,0 0 0,0 0 0,0 0 1,-1 0-1,1-1 0,0 1 0,0 0 0,0 0 0,0 0 0,0 0 0,-1 0 0,1 0 0,0 0 0,0 0 0,0 0 0,0 0 0,-1 0 0,1 0 0,0 0 0,0 0 0,0 0 0,0 0 0,-1 0 0,1 0 1,0 0-1,0 0 0,0 0 0,0 0 0,0 0 0,-1 1 0,1-1 0,0 0 0,0 0 0,0 0 0,0 0 0,0 0 0,-18 9 23,-11 10 35,1 0 1,1 2-1,1 1 0,1 1 1,1 1-1,-40 52 1,36-33 97,2 0 0,-29 66 0,-24 102 321,79-210-480,-7 17 153,2 1 0,0 0-1,1-1 1,-2 27 0,6-43-148,0 1 0,1-1 1,-1 0-1,0 0 0,0 0 0,1 0 0,-1 0 0,1 0 1,0 0-1,0 0 0,-1 0 0,3 2 0,-2-3-24,-1 0 0,1 0 0,0 0 0,0 0 0,0 0 0,0-1 0,0 1 0,0 0 0,1-1 0,-1 1 0,0 0 0,0-1 0,0 1-1,1-1 1,0 1 0,3-1-67,-1 0-1,0 0 0,1 0 0,-1 0 0,0 0 0,0-1 1,1 0-1,-1 0 0,7-3 0,9-4-144,-1 0-1,-1-2 0,1 0 1,23-18-1,-21 14 138,57-42-13,76-71-1,-153 126 124,-1 0 0,1 1-1,0-1 1,-1 0 0,1 1 0,0-1-1,-1 1 1,1-1 0,0 1-1,0-1 1,0 1 0,0-1-1,-1 1 1,1 0 0,0 0-1,0-1 1,0 1 0,0 0-1,0 0 1,1 0 0,-2 7 138,-7 8-26,-21 24 266,-51 53 1,17-19-5,54-64-307,0 1 0,1 1-1,0 0 1,1 0 0,0 0 0,-4 12-1,10-22-58,0 1 0,-1-1 0,1 0 0,0 0 0,-1 0-1,1 1 1,0-1 0,0 0 0,0 0 0,0 1 0,0-1 0,0 0-1,0 0 1,1 0 0,-1 1 0,0-1 0,1 0 0,-1 0-1,1 0 1,-1 0 0,1 0 0,0 1 0,0 0 0,1 0-6,0-1 0,0 0 0,0 1 1,-1-1-1,1 0 0,0 0 1,0 0-1,1 0 0,-1 0 0,0-1 1,4 2-1,4-1-103,0 1-1,0-2 1,0 0-1,17-1 1,-7-1-39,0 0-1,0-2 1,0 0-1,0-2 1,-1 0 0,0-1-1,0 0 1,-1-2-1,31-19 1,-3-7 296,45-44-1,-45 37 287,-45 41-440,-1 1 1,1-1-1,0 1 1,-1-1-1,1 1 1,-1-1-1,1 1 1,0-1 0,-1 1-1,1 0 1,0-1-1,0 1 1,-1 0-1,1-1 1,0 1-1,0 0 1,1 0-1,-2 0-9,0 0-1,0 1 0,1-1 1,-1 0-1,0 0 1,0 1-1,0-1 0,1 0 1,-1 1-1,0-1 0,0 0 1,0 0-1,0 1 0,0-1 1,0 0-1,1 1 1,-1-1-1,0 1 0,0-1 1,0 0-1,0 1 0,0-1 1,0 0-1,0 1 0,-1-1 1,1 0-1,0 1 0,-10 35 199,7-26-101,-9 31 53,5-16-139,0 0 1,-3 27 0,10-51-19,0 1 0,0-1 0,0 1 0,0-1 0,0 1 0,0-1 0,0 0 0,0 1 0,0-1 0,1 1 0,-1-1 0,1 0 0,-1 1 0,1-1 0,-1 0 0,1 0 0,1 2 0,-1-2 0,0 0 0,0-1 0,0 1 0,0-1 0,0 1 0,0-1 0,0 1 0,1-1 0,-1 1 0,0-1 0,0 0 0,1 0 0,-1 0 0,0 0 0,0 0 0,1 0 0,-1 0 0,0 0 0,0 0 0,1-1 0,0 1 0,43-12 9,-1-2 1,0-1-1,64-33 0,-52 19-18,-2-3 1,90-68-1,-141 98 15,-1 0 0,1 0 0,-1 1 0,1-1 0,0 1 0,-1 0 0,1-1 0,0 1 0,0 0 0,0 1 0,5-2 0,-8 2-5,1 0 0,-1 0-1,1 0 1,0 1 0,-1-1 0,1 0 0,-1 0 0,1 0 0,-1 0 0,1 1 0,0-1 0,-1 0-1,1 1 1,-1-1 0,1 0 0,-1 1 0,1-1 0,-1 1 0,0-1 0,1 0 0,-1 1 0,1 0-1,0 1 1,-1-1-1,1 1 0,-1 0 1,1-1-1,-1 1 0,0 0 0,1-1 1,-1 1-1,0 0 0,0 0 0,-1 3 1,0 5-10,-1 1 1,0 0-1,-1-1 1,-1 0-1,1 0 1,-1 0 0,-10 18-1,-3-2 10,-27 34 0,-2 2-42,46-62 41,-1 0 0,1 0 0,0 0 0,0 0 0,0 0 0,0 1 0,0-1 0,0 0 0,0 0 0,0 0 0,-1 0 0,1 0 0,0 0 0,0 0 0,0 1 0,0-1 0,0 0 0,0 0 0,0 0 0,0 0 0,0 0 0,0 1 0,0-1 0,0 0 0,0 0 0,0 0 0,0 0 0,0 0 0,0 1 0,0-1 0,0 0 0,0 0 0,0 0 0,0 0 0,0 0 0,0 0 0,1 1 0,-1-1 0,0 0 0,0 0 0,0 0 0,0 0 0,0 0 0,0 0 0,0 0 0,0 1 0,1-1 0,-1 0 0,0 0 0,0 0 0,0 0 0,0 0 0,0 0 0,0 0 0,1 0 0,-1 0 0,14-2 0,18-8 0,-30 9 0,24-10-165,-1-1 0,0-2 0,39-27 1,-44 27 76,-15 11 100,18-11 127,-22 14-138,-1-1 0,1 1 0,0-1 0,0 1 0,0 0 0,0 0 0,-1 0 0,1-1 0,0 1 0,0 0 0,0 0 0,0 0 0,0 0 0,0 0 0,-1 1 0,1-1 0,0 0 0,0 0 0,0 0 0,0 1 0,0-1 0,-1 0 0,1 1 0,1 0 0,-2 0-1,1 0-1,-1 0 0,1-1 0,-1 1 0,1 0 0,-1 0 0,0 0 1,0 0-1,1 0 0,-1 0 0,0 0 0,0 0 0,0 0 0,0 0 1,0 0-1,0 0 0,0 0 0,-1 0 0,1 1 0,-6 21 58,4-19-38,-6 16 156,6-16-153,1 0-1,-1 0 1,0 0-1,1 0 0,0 0 1,0 1-1,0-1 1,1 0-1,-1 6 0,1-9-20,0-1-1,0 1 0,1-1 1,-1 1-1,0-1 0,0 1 0,1-1 1,-1 0-1,0 1 0,1-1 1,-1 1-1,0-1 0,1 0 0,-1 1 1,1-1-1,-1 0 0,0 0 1,1 1-1,-1-1 0,1 0 0,-1 0 1,1 0-1,-1 1 0,1-1 1,-1 0-1,1 0 0,-1 0 0,1 0 1,-1 0-1,1 0 0,-1 0 1,1 0-1,-1 0 0,2-1 0,19-4-234,-17 4 170,43-13-242,13-4 467,2 2 0,91-12-1,-145 28-147,-1-1-1,0 1 0,0 1 0,0-1 1,1 1-1,-1 0 0,0 1 0,0 0 1,0 0-1,-1 0 0,1 1 1,0 0-1,-1 0 0,0 1 0,0 0 1,0 0-1,0 0 0,0 1 0,6 7 1,-3-2 25,1-1-40,0 1-1,13 9 0,-19-16-1,0-1 0,0 1 0,1-1 0,-1 0-1,1 0 1,0-1 0,-1 1 0,1-1 0,7 1 0,13 0-567,1-2 1,0-1-1,-1-1 0,45-9 1,4 0-2187,-16 3-1643,-58 8 4264,1 0 0,-1 0 1,1 0-1,-1 0 0,1 0 1,-1 0-1,0 0 0,1-1 0,-1 1 1,1 0-1,-1 0 0,1 0 1,-1 0-1,1-1 0,-1 1 1,0 0-1,1 0 0,-1-1 1,0 1-1,1 0 0,-1 0 1,0-1-1,1 1 0,-1-1 1,1 1-1,-20-4-4896,-11 1 643,-2 7 1493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52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16032,'-98'3'7263,"90"21"-6303,24-8 1152,13 1-1344,32 18 896,7 5-960,40 16-320,5 4-224,35 0-1760,-9-4 864,19-8-3584,-15-13 2432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53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56 5408,'-1'-1'885,"0"-1"1,1 1-1,-1 0 1,1-1-1,-1 1 1,1 0-1,-1-1 1,1 1-1,0-1 1,0 1-1,-1 0 1,1-1-1,0 1 1,0-1-1,1 1 1,-1-1-1,0 1 1,0-1-1,2-1 1,1-23 5867,-13 60-6060,-1 39-520,3 0 0,2 92 1,4-76-150,-2-4 51,-2 115 362,3-159-42,-1-24-136,4-17-252,0 1-1,0-1 0,0 0 0,0 0 0,0 0 1,-1 1-1,1-1 0,0 0 0,0 0 0,0 0 1,0 1-1,0-1 0,0 0 0,0 0 0,-1 0 1,1 0-1,0 1 0,0-1 0,0 0 0,0 0 1,-1 0-1,1 0 0,0 0 0,0 0 0,0 1 1,-1-1-1,1 0 0,0 0 0,0 0 0,-1 0 1,1 0-1,0 0 0,0 0 0,0 0 0,-1 0 1,1 0-1,0 0 0,-1 0 0,-63-42-35,45 29 1,0 0 1,-37-17-1,9 12 91,-1 2-1,-51-10 0,15 4-477,29 6-3613,51 14 3276,-11-3-5482,38-6-7888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53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83 9632,'-23'-40'4384,"23"12"-3840,5 22 2975,5 1-2047,20 1 1792,11 8-1888,36 4 1184,4 4-1472,12 7 0,-3 6-672,10-5-384,-6 4-64,18-5-832,-13 1 448,-9-8-5152,-14 5 3040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26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10 760 3072,'-10'6'2775,"25"-1"5795,-12-4-8326,0 0-73,0-1 0,0 0 0,-1 1 0,1-1 0,0 0 0,-1-1 0,1 1 0,0 0 0,0-1 0,-1 0 0,1 1 0,4-3 0,31-17 1152,-29 13-1151,-1 1-1,0-1 0,0-1 0,0 0 1,-1 0-1,0 0 0,0-1 0,-1 0 1,9-17-1,2-9-23,16-50 0,-23 57-82,120-281-194,-124 297 236,0-1 0,0 1-1,-1-1 1,-1 0 0,4-22 0,-7 32-104,-1 0-1,1-1 1,-1 1 0,0 0 0,0 0 0,0 0 0,-1-1 0,1 1-1,-1 0 1,0 0 0,0 0 0,0 0 0,0 0 0,0 0 0,-1 0 0,1 0-1,-1 1 1,0-1 0,1 0 0,-1 1 0,-1 0 0,1-1 0,0 1 0,-1 0-1,1 0 1,-1 0 0,1 0 0,-1 1 0,-6-3 0,0-2-121,7 5 100,1 0 1,-1 1-1,1-1 1,-1 0 0,1 0-1,-1 1 1,0-1-1,1 1 1,-1-1-1,0 1 1,-2 0-1,0 0-27,1 0-1,0 1 1,-1-1-1,1 1 1,-1 0-1,1 0 1,0 0 0,0 1-1,0-1 1,0 1-1,0-1 1,0 1-1,0 0 1,0 0 0,1 1-1,-1-1 1,1 0-1,-1 1 1,1 0-1,0-1 1,0 1-1,0 0 1,1 0 0,-1 0-1,-1 4 1,-3 8 114,0 1 0,1 0-1,-5 31 1,9-44-42,-6 39 80,1 0-1,2 0 1,2 0-1,1 0 1,8 63-1,-3-68 63,-4-27-92,1 0 1,0 0-1,1 0 0,0 0 1,6 17-1,-6-22-41,1 4 3,1 0 0,0-1 0,0 1 0,1-1 0,0 0 0,0 0 1,1 0-1,0-1 0,9 8 0,-3-5 68,0 0 0,1 0 0,25 12 0,-16-10-44,-18-9-21,1 0 0,0-1-1,0 1 1,0-1-1,0 0 1,0-1-1,0 1 1,6 0 0,3 0-7,-10-1-27,0-1 0,0 1 1,0-1-1,0 0 0,0 0 1,0 0-1,0 0 0,0 0 1,-1-1-1,7-1 0,-10 1-116,1 1 0,-1 0 0,0 0 0,1-1 0,-1 1 0,0 0 0,1-1 1,-1 1-1,0 0 0,1-1 0,-1 1 0,0-1 0,0 1 0,0 0 0,1-1 0,-1 1 0,0-1 0,0 1 0,0-1 0,0 1 0,0 0 0,0-1 0,0 1 0,0-1 0,0 1 0,0-1 0,0 1 0,0-1 0,-5-16-3503,1 3 1144,0-15-3715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5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66 4064,'-14'-7'1270,"0"0"2191,13 6-3259,1 1 0,0 0 1,-1-1-1,1 1 0,0-1 0,0 1 1,-1-1-1,1 1 0,0-1 0,0 1 1,0 0-1,-1-1 0,1 0 0,0 1 0,0-1 1,0 1-1,0-1 0,0 1 0,0-1 1,0 1-1,0-1 0,0 1 0,0-1 0,0 1 1,1-2-1,0 0 243,0 0 1,0 0-1,0 0 1,0-1-1,0 1 0,1 0 1,-1 0-1,1 1 1,0-1-1,-1 0 1,1 0-1,0 1 0,2-2 1,5-5 1435,-8 8-1734,-1 0 0,1-1 0,0 1 0,0 0 1,0 0-1,0-1 0,0 1 0,0 0 0,0 0 0,0 0 0,0 0 0,0 0 0,0 0 1,0 1-1,0-1 0,-1 0 0,1 0 0,0 1 0,2 0 0,7 1 415,64 10 1317,23 4-1038,226-3-116,432-54-2447,-740 37-1296,-28 5-12,-5 6 1264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5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31 8800,'0'-21'2842,"0"21"-2809,0 0 0,0 0 0,0 0 0,0-1 0,0 1 0,0 0 0,0 0 0,0 0 0,0 0 0,0-1 0,0 1 0,0 0 0,0 0-1,0 0 1,0-1 0,0 1 0,0 0 0,0 0 0,0 0 0,0 0 0,0-1 0,0 1 0,1 0 0,-1 0 0,0 0 0,0 0 0,0 0 0,0-1 0,0 1 0,0 0-1,1 0 1,-1 0 0,0 0 0,1-1 106,-1 1-1,1 0 0,-1-1 0,1 1 1,-1 0-1,1-1 0,-1 1 1,1 0-1,-1 0 0,1-1 1,0 1-1,-1 0 0,1 0 0,0 0 1,-1 0-1,1 0 0,-1 0 1,1 0-1,0 0 0,-1 0 0,1 0 1,-1 0-1,1 0 0,0 1 1,0-1-1,12 16 4994,-12-14-5017,2 3 539,0 1 0,-1 0 0,1 0 0,-1 0 0,0 0 1,-1 0-1,2 8 0,-1 2 604,0 27 0,-4 0-605,-3-1 0,-10 49 1,4-25-641,3-22-253,-7 62-827,13-85-2013,2 30 1,0-51 3027,0 3-450,0-1 0,1 1 0,-1-1 1,0 0-1,1 1 0,1 3 0,-2-5 168,1 0 0,-1-1 0,1 1 0,-1 0 0,1-1 0,-1 1 0,1-1 0,0 1 0,-1-1-1,1 1 1,-1-1 0,1 1 0,0-1 0,0 1 0,-1-1 0,1 0 0,0 0 0,0 1 0,-1-1 0,1 0 0,0 0 0,0 0 0,0 0-1,-1 0 1,3 0 0,22-3-5132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56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25 6976,'0'0'78,"0"0"0,0-1 0,0 1 0,0 0 0,0 0 0,0-1 1,0 1-1,0 0 0,0 0 0,0-1 0,0 1 0,0 0 0,0-1 0,0 1 0,0 0 0,0 0 1,-1-1-1,1 1 0,0 0 0,0 0 0,0-1 0,0 1 0,0 0 0,-1 0 0,1 0 1,0-1-1,0 1 0,0 0 0,-1 0 0,1 0 0,0 0 0,0-1 0,-1 1 0,1 0 0,0 0 1,0 0-1,-1 0 0,1 0 0,0 0 0,0 0 0,-1 0 0,1 0 0,0 0 0,0 0 1,-1 0-1,-2 0 2676,-10-4 8006,3-4-9590,10 8-1128,0 0 1,0 0-1,0-1 1,0 1-1,-1 0 1,1-1-1,0 1 1,0 0 0,0 0-1,0 0 1,-1-1-1,1 1 1,0 0-1,0 0 1,-1 0 0,1-1-1,0 1 1,0 0-1,-1 0 1,1 0-1,0 0 1,0 0-1,-1 0 1,1 0 0,0 0-1,-1 0 1,1 0-1,0-1 1,0 1-1,-1 1 1,1-1 0,0 0-1,-1 0 1,1 0-1,0 0 1,-1 0-1,-5 1 506,8-1-300,-3 0 126,-5 0 525,1 0-172,8 0-623,0 1-64,0-1 1,1 1-1,-1 0 1,0 0-1,0 0 0,0 1 1,0-1-1,0 1 1,0-1-1,0 1 0,4 4 1,13 7 50,86 32-102,-12-6 113,-56-20-92,-1 0 1,-2 3 0,0 1-1,-1 2 1,-1 0 0,-2 3-1,38 40 1,14 26 80,-82-93-90,0 0 0,0 0 0,0 0 0,-1 0 0,1 0 0,0 0 0,-1 0 0,1 0 0,0 0 0,-1 1 0,0-1 0,1 0 0,-1 0 0,1 3 0,-1-3 2,-1-1 1,1 1-1,0-1 1,0 1-1,-1 0 1,1-1 0,0 1-1,-1-1 1,1 1-1,-1-1 1,1 1-1,-1-1 1,1 1-1,-1-1 1,1 1-1,-1-1 1,1 1-1,-1-1 1,0 0-1,1 0 1,-1 1-1,0-1 1,1 0 0,-1 0-1,0 1 1,1-1-1,-1 0 1,0 0-1,1 0 1,-1 0-1,-1 0 1,-17 1 0,0-1 0,-27-2 1,0-1 88,-2 2 35,-135-1 38,96 2-113,4 1-1042,31 2-2704,42-1 191,0 1 0,0-1 1,-11 6-1,16-6 1354,-9 4-1894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57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74 10976,'-30'-5'3536,"23"3"-1654,9 0-1391,-1 1-274,1 0 0,-1 1 0,1-1 0,-1 1 0,1-1 0,-1 1 0,1-1 0,-1 1 0,1 0 0,-1 0 0,1 0 0,0 0 0,1 0 0,5 0 163,251-18 4448,47-2-4120,-224 17-1048,128-6-2421,-71 0-6639,-106 8 6206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5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22 8320,'10'-21'11814,"-10"29"-8245,-3 26-2116,2-27-343,-17 118 1892,1-3-2138,9 24-513,1-4-270,7-119-296,0 4-1304,-3-12-2842,2-12 2035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5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12128,'0'-9'5503,"45"1"-4799,-10 5 2592,1 3-1952,27-5 736,1 10-1248,2-5 576,-3 0-800,5 0-416,-10 0-128,6 0 0,-11 0-32,-3 0-1632,-6 0 864,-12 0-2656,-5 0 1888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59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25 12384,'-7'-12'3984,"7"12"-3914,1 0 1,-1 0-1,0-1 1,0 1 0,0 0-1,0 0 1,0-1 0,0 1-1,1 0 1,-1 0 0,0-1-1,0 1 1,0 0 0,1 0-1,-1-1 1,0 1 0,0 0-1,0 0 1,1 0 0,-1 0-1,0 0 1,0-1 0,1 1-1,-1 0 1,0 0 0,1 0-1,-1 0 1,0 0 0,0 0-1,1 0 1,-1 0 0,1 0 233,6-2 366,1 0-1,-1 1 1,1 0 0,-1 0 0,13 1-1,-5-1 86,118 2 2310,-111 0-2570,0 2 0,1 1 0,41 12 0,-58-14-397,0 0 0,0 1 0,-1 0 0,1 0 0,-1 0 0,6 4 0,-10-6-89,0-1 1,0 1-1,0 0 0,0 0 1,-1 0-1,1 0 0,0 0 1,-1 0-1,1 0 0,0 0 1,-1 0-1,1 0 0,-1 0 1,1 0-1,-1 0 0,0 0 1,0 0-1,1 0 1,-1 1-1,0-1 0,0 0 1,0 0-1,0 0 0,0 0 1,0 1-1,-1-1 0,1 0 1,0 0-1,-1 0 0,1 0 1,0 0-1,-1 0 1,1 0-1,-1 0 0,0 0 1,1 0-1,-1 0 0,0 0 1,0 0-1,1 0 0,-1 0 1,-2 1-1,-13 11 23,-1-1 0,0-1 0,0 0-1,-35 15 1,25-12-47,-286 171 1165,310-183-1111,-16 13 324,19-15-355,0 0-1,-1 0 0,1 1 1,0-1-1,0 0 1,0 0-1,-1 0 1,1 0-1,0 0 1,0 1-1,0-1 1,0 0-1,0 0 1,-1 0-1,1 1 1,0-1-1,0 0 1,0 0-1,0 1 1,0-1-1,0 0 1,0 0-1,0 1 0,0-1 1,0 0-1,0 0 1,0 0-1,0 1 1,0-1-1,0 0 1,0 0-1,0 1 1,0-1-1,0 0 1,0 0-1,0 1 1,0-1-1,1 0 1,-1 0-1,0 0 1,0 1-1,0-1 1,0 0-1,1 0 0,-1 0 1,0 0-1,0 1 1,1-1-1,13 2 160,31-5 101,80-15 0,-83 11-238,127-31-595,-134 27-1713,39-18 1,-38 13 298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4:5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1 675 11456,'0'1'1305,"10"3"2557,8 0-2932,0-1-1,0-1 1,0-1-1,1 0 1,-1-1-1,25-4 1,24-10 94,79-27 0,-68 17-821,-54 17-167,113-35 112,-111 31-168,-1 0 1,0-1 0,31-21-1,-28 13-144,0-2-1,-2-1 0,0-2 1,-1 0-1,25-35 0,-20 19 128,-1-1 0,-3-1 0,23-49 0,-48 89 47,17-39 177,-18 39-165,1 0-1,0 1 1,-1-1 0,0 0 0,1 0 0,-1 0-1,0 1 1,-1-1 0,1 0 0,0 0 0,-1 0-1,-1-3 1,2 5-13,0 1 0,0-1 0,-1 0 0,1 1 0,0-1 0,-1 0 0,1 1 0,-1-1 0,1 0 0,-1 1 0,1-1 0,-1 1 0,1-1 0,-1 1 0,1-1 0,-1 1 0,0-1 0,1 1 0,-1 0 0,0-1 0,1 1 0,-1 0 0,0 0 0,0-1 0,1 1 0,-1 0 0,0 0 0,0 0 0,1 0 0,-1 0 0,0 0 0,0 0 0,1 0 0,-2 0 0,-14 3 172,-1 1 1,2 0-1,-1 1 0,0 1 1,1 0-1,0 1 0,-17 12 1,-26 17 436,2 3 1,1 3-1,-88 87 1,110-95-350,2 2-1,2 1 0,1 1 1,2 2-1,-31 62 1,39-64-447,2 0-1,2 1 1,1 0 0,-12 67 0,23-95-527,1 1-1,0-1 1,1 0 0,0 0 0,1 0-1,0 0 1,4 19 0,-4-27 263,0 0 1,0 1-1,0-1 0,0 0 1,1 0-1,-1 0 1,1 0-1,3 4 1,-3-5-215,0 0 1,0-1-1,0 1 1,0-1-1,0 1 1,1-1-1,-1 0 1,0 1-1,1-1 1,-1-1-1,4 2 1,30 7-4614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26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22 3072,'6'-4'1804,"0"0"0,1 0 0,12-6 0,-28 21 6041,-9 22-7841,14-25 632,-68 150 1051,-2 4-862,60-133-721,-53 111 128,63-130 383,-6 14-3705,24-42-4472,1-7 3332,5-1 1420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26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6 113 9888,'0'-1'196,"-1"1"1,1-1 0,-1 1 0,1-1-1,-1 1 1,1-1 0,0 1 0,-1-1-1,1 0 1,0 1 0,0-1 0,0 0-1,-1 1 1,1-1 0,0 1 0,0-1-1,0 0 1,0 1 0,0-1 0,0 0-1,0 1 1,0-1 0,0 0 0,1 0-1,0 0 152,0-1 0,0 1-1,0 0 1,1-1-1,-1 1 1,1 0-1,-1 0 1,1 0 0,1 0-1,7-5 213,1 1 1,-1 1-1,1 0 1,17-4-1,48-6 296,-48 9-685,104-12 132,-30 4-398,-76 9-175,0 1-1,0 2 0,43 2 1,-68-1 138,-1 0 1,1 0 0,0 0 0,0 0-1,0 0 1,-1 0 0,1 0-1,0 1 1,0-1 0,-1 0-1,1 0 1,0 1 0,0-1 0,-1 1-1,1-1 1,0 0 0,-1 1-1,1-1 1,0 1 0,-1 0 0,1-1-1,-1 1 1,1-1 0,-1 1-1,1 0 1,-1-1 0,1 3 0,-1-2-172,0 0 1,0 0 0,0 0 0,0 0 0,-1 1 0,1-1 0,0 0 0,-1 0-1,1 0 1,0 0 0,-1 0 0,1 0 0,-1 0 0,0 0 0,1 0 0,-1 0-1,-1 1 1,-8 14-2188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27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 3968,'0'-1'201,"0"0"0,0 1 0,0-1 1,0 0-1,0 0 0,0 1 0,0-1 0,0 0 0,0 1 0,0-1 1,0 0-1,1 1 0,-1-1 0,0 0 0,0 1 0,1-1 1,-1 1-1,0-1 0,1 1 0,7 3 7085,-8-2-6913,1 0 0,9 19 5760,-5-8-8583,-3-4 2576,0 1 0,-1 0 0,0 0 0,-1 0 1,-1 18-1,1-6 2,0 270 886,3-176-700,-11-142-17433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26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29 172 7968,'-23'6'1958,"18"-4"-113,16-5 1877,19-5-2286,-1-2 0,0-1 0,52-29 0,-48 23-1169,132-65 218,-162 80-870,0 1 0,1 0-1,-1 0 1,0 0 0,1 0 0,-1 1 0,1-1 0,-1 1 0,0 0 0,1 0 0,-1 0 0,1 0 0,4 1 0,-6 0-156,1 0 0,-1 1 1,1-1-1,-1 0 1,1 1-1,-1 0 1,0-1-1,1 1 0,-1 0 1,0 0-1,0 0 1,-1 0-1,1 1 1,0-1-1,-1 0 0,3 5 1,9 20-1876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27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68 7040,'-4'4'473,"1"-1"0,1 0 0,-1 1 1,0-1-1,1 1 0,0 0 0,0-1 0,0 1 1,0 0-1,-1 8 0,-6 8 1230,7-15-1382,-1 0 1,1 1-1,0-1 0,0 1 1,-1 8-1,3-13-273,0 1 0,0-1 0,0 0 0,0 0 0,0 1 0,0-1 0,0 0 0,1 0 0,-1 0 0,0 1 0,1-1 0,-1 0 0,1 0 0,-1 0 0,1 0 0,0 0 0,0 0 1,-1 0-1,1 0 0,0 0 0,0 0 0,0 0 0,0 0 0,0 0 0,0-1 0,0 1 0,0 0 0,0-1 0,0 1 0,2 0 0,2 0 97,-1 1 1,1-1-1,-1 0 1,1-1 0,0 1-1,-1-1 1,1 0-1,-1 0 1,1 0-1,0-1 1,-1 1-1,1-1 1,-1 0 0,8-3-1,-6 2-6,0-1-1,-1 1 1,0-1-1,1 0 0,-1 0 1,0-1-1,0 0 1,-1 0-1,1 0 1,5-7-1,-9 9-108,0 0-1,0 0 0,0 0 0,0 0 0,0-1 0,-1 1 0,1 0 1,-1 0-1,1 0 0,-1-1 0,0 1 0,0 0 0,0 0 1,0-1-1,0 1 0,-1 0 0,1 0 0,-1-1 0,1 1 1,-2-2-1,1 1-61,0 0 1,0 0 0,1 0 0,-1 1-1,1-1 1,0 0 0,0 0 0,0 0-1,0 0 1,0 0 0,0 0-1,1 1 1,0-1 0,-1 0 0,3-4-1,0 3 112,0 0-1,0-1 0,0 2 0,1-1 0,0 0 1,-1 1-1,1-1 0,1 1 0,-1 0 1,0 1-1,1-1 0,6-2 0,-2 1 93,-1 1 0,1 0 1,0 0-1,-1 1 0,1 0 0,13 0 0,-14 2-43,0 0 1,-1 1-1,1 0 0,-1 0 0,1 1 1,0 0-1,-1 0 0,0 1 1,0 0-1,10 5 0,6 5 456,35 28 0,-29-20-404,-17-12-214,-3-2 89,-1-2-1,15 8 1,-19-11-125,1 0-1,-1 0 1,1-1 0,0 0-1,-1 0 1,1-1-1,0 1 1,6-1 0,1 0-986,0-1 0,0 0 0,0-1 1,19-6-1,-16 3-2078,1-1 1,25-13-1,4-5-1752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27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346 31 9632,'-19'-10'3120,"18"10"-2900,0-1 0,1 1 1,-1 0-1,0-1 1,1 1-1,-1 0 1,0-1-1,1 1 0,-1-1 1,1 1-1,-1-1 1,1 1-1,-1-1 1,1 1-1,0-1 0,-1 0 1,1 1-1,0-1 1,-1 0-1,1 1 1,0-1-1,0 0 0,0 0 1,-1 1-1,1-1 1,0 0-1,0 1 1,0-2-1,0-1 1179,-1 2-1237,0 1-1,1 0 0,-1 0 1,0 0-1,0 0 0,1 1 1,-1-1-1,0 0 0,0 0 1,1 0-1,-1 1 0,0-1 1,1 0-1,-1 0 0,0 1 1,1-1-1,-1 1 0,0-1 1,0 1-1,0 4-86,0-1 1,0 1 0,0-1-1,0 1 1,1-1-1,0 1 1,0 0-1,0-1 1,2 7-1,-2-9-67,1 8-20,0-1 1,5 15 0,2 9-14,-2 0 97,17 82 53,-3-46-29,3 0 0,60 125 0,-81-190-86,9 18-6,-11-21 11,0 1 0,1-1 0,-1 0 0,0 0 0,1 0 1,-1 1-1,0-1 0,0 0 0,0 0 0,0 0 0,0 1 1,0-1-1,-1 0 0,1 0 0,-1 3 0,0-2 93,-1 0-1,0 0 1,1 0-1,-1 0 1,0 0-1,0 0 1,0 0-1,0-1 0,0 1 1,-1-1-1,1 0 1,0 1-1,-1-1 1,1 0-1,-1 0 1,1 0-1,-1-1 1,-3 1-1,-8 2 170,0-1 0,-19-1-1,18 0-113,-88 3 164,-107 8-697,206-11-235,0-1-1,0 0 0,-1 0 1,1 0-1,0 0 0,0-1 1,-1 1-1,-5-3 1,6 0-2321,9-2-287,7-3 547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28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66 128 7872,'-12'-6'1441,"1"-1"1,-19-15 0,28 21-1013,1 0 1,0 0-1,0-1 0,-1 1 1,1 0-1,0-1 0,1 1 1,-1-1-1,-1-2 0,2 4-307,0 0-1,0-1 1,-1 1 0,1 0-1,0-1 1,0 1 0,0 0-1,0-1 1,0 1 0,0 0-1,0-1 1,1 1 0,-1 0-1,0-1 1,0 1-1,0 0 1,0-1 0,0 1-1,0 0 1,1-1 0,-1 1-1,0 0 1,0-1 0,1 1-1,-1 0 1,0 0-1,1-1 1,2 0 302,0-1 0,0 1-1,0 0 1,0 0 0,0 1-1,0-1 1,6 0 0,1 0-457,51-15 1702,-38 10-1264,23-4 1,172-16-318,-123 26-3446,-83 0 1907,-1 1-1,1 1 0,-1 0 1,17 4-1,2 6-1625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28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36 144 9984,'-35'-33'5365,"35"33"-5175,0 0-1,0 0 1,0-1 0,0 1-1,0 0 1,0 0-1,0-1 1,0 1 0,0 0-1,0 0 1,0-1 0,0 1-1,0 0 1,0 0 0,0-1-1,2-2 2277,-2 3-2276,12-12 2040,14-8-1078,-12 13-1037,-1 1 0,1 0 0,0 2 0,0-1 0,17-2 0,-9 2-27,143-23-274,-163 28 125,11-2-310,26 0 0,-35 2-157,0 1 1,-1-1-1,1 1 0,0 0 1,0 0-1,5 2 1,0 1-1175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28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29 8896,'-20'0'2869,"17"2"35,9 1 1072,7-2-3237,0-1 0,0 0 0,0-1 0,0 0 1,21-6-1,14-1-508,97-4-504,-75 7-3363,-38 4 1641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29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31 10464,'-4'-21'3370,"4"21"-3282,0-1-1,0 1 0,0-1 1,1 1-1,-1-1 0,0 1 1,0 0-1,1-1 0,-1 1 1,0-1-1,0 1 1,1 0-1,-1-1 0,0 1 1,1 0-1,-1-1 0,1 1 1,-1 0-1,0-1 0,1 1 1,-1 0-1,1 0 0,1-1 1664,11 24 958,-9-10-2233,0 0 0,0 0 0,-1 1 0,-1-1 0,-1 1 0,1 26 0,-3-7 72,-9 56-1,-2-38-505,9-38 90,-1 0 0,2 0 0,-2 25 1,6-26-233,-1 0 299,-1-12-370,0 1-1,0-1 1,0 0 0,-1 1 0,1-1 0,0 0 0,0 0 0,0 1 0,-1-1 0,1 0 0,0 0 0,0 1 0,-1-1 0,1 0-1,0 0 1,-1 0 0,1 1 0,0-1 0,0 0 0,-1 0 0,1 0 0,0 0 0,-1 0 0,1 0 0,0 0 0,-1 0 0,1 0-1,0 0 1,-1 0 0,1 0 0,0 0 0,-1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29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34 100 10208,'-33'7'3290,"59"-15"5694,11-4-6767,46-14-2458,145-27-74,-187 45-632,-13 9-2596,-27-1 3318,-1 0 1,1 0-1,0 0 1,0 0-1,-1 0 1,1 0-1,0 0 1,0 1-1,0-1 1,-1 0-1,1 1 1,0-1-1,0 1 1,2 7-5358,-3 5 1694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30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5 10464,'-8'-4'8302,"25"8"-5959,21-2-874,-25-2-1150,0 1 0,0 0 1,17 4-1,-22-3-186,-2-1-47,-1 1 0,1-1 0,0 1 0,8 4-1,-13-5-78,0-1-1,0 1 1,-1-1-1,1 1 0,0-1 1,0 1-1,-1-1 1,1 1-1,0 0 0,-1-1 1,1 1-1,0 0 1,-1-1-1,1 1 0,-1 0 1,0 0-1,1 0 1,-1 0-1,0-1 0,1 1 1,-1 0-1,0 0 1,0 0-1,0 0 0,1 0 1,-1 0-1,0 0 1,-1 0-1,1 0 0,0 0 1,0 0-1,0-1 1,0 1-1,-1 0 0,1 0 1,0 0-1,-1 1 1,-2 3 5,0-1 0,0 1 0,0 0 0,-1-1 0,0 0 1,-7 7-1,-30 22 137,18-16-117,-17 22 116,29-27 223,-20 16 1,26-20 83,9-4-57,15 0 227,-14-4-466,40 3 226,46-2 0,-54-1-222,73-4-164,-4 1-4648,-73 5 1097,-2 7-5808,-4 2 3174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55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25 2656,'1'-1'556,"0"0"1,1-1-1,-1 1 1,0 0-1,0 0 1,0 0-1,1 0 1,-1 0-1,1 1 0,-1-1 1,0 0-1,1 1 1,-1-1-1,4 0 1,0-1 335,0 0 1,0 0 0,0 0 0,10-1-1,-11 4-544,0-1 1,0 1-1,0 0 0,0 0 1,0 0-1,-1 0 0,1 1 0,0 0 1,-1 0-1,1 0 0,-1 0 0,0 0 1,0 1-1,1-1 0,-2 1 1,1 0-1,0 0 0,3 5 0,0 0-116,0 1 0,0 0 0,-1 0 0,-1 0-1,0 0 1,4 11 0,-2 1 44,-1 0 0,-1 1 1,-1-1-1,0 1 0,-2-1 0,-1 1 1,0 0-1,-2-1 0,-5 29 1,6-43-190,-1 0 1,1 0-1,-2-1 1,1 1-1,-1 0 1,-7 11-1,8-14-63,-1-1 0,1 1-1,-1-1 1,0 0 0,0 0-1,0 0 1,-1-1 0,1 1-1,-1-1 1,1 0 0,-1 0-1,0 0 1,-6 2 0,4-2-73,-1 0 0,1-1 1,-1 0-1,1-1 0,-1 1 1,1-1-1,-1 0 1,1-1-1,-1 0 0,1 0 1,-1 0-1,1-1 1,-9-3-1,-3-3-978,-1 0 0,1-1-1,-18-13 1,28 17-197,1 0-1,0-1 1,-13-12-1,18 16 701,0 0 0,0-1 0,0 1 0,0-1 1,1 1-1,-1-1 0,1 0 0,-1 1 0,1-1 0,0 0 0,0 0 0,0 0 0,1 0 0,-1-5 0,1 7 292,0 0-1,0 0 0,0 0 1,0 0-1,0 0 1,1 0-1,-1 1 0,0-1 1,1 0-1,-1 0 0,1 0 1,-1 0-1,1 1 0,-1-1 1,1 0-1,-1 0 1,1 1-1,0-1 0,-1 0 1,1 1-1,0-1 0,0 1 1,0-1-1,0 0 0,24-6-1636,17 2 296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27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66 4480,'-5'-11'12330,"23"8"-10650,3-4-1060,-18 6-461,0 0 0,0 0 0,0 0 0,0 0 0,1 0 0,5 0 0,4 0 157,1 0 0,-1-1 0,0-1 0,16-5 0,15-3-45,-22 7-242,-1 0-1,1 2 1,33 0 0,-45 3-145,-1-1 1,0 2-1,1-1 0,-1 1 1,0 1-1,0 0 0,0 0 1,0 0-1,0 1 0,12 8 1,-49-3-15227,20-9 14215,-10 0-1593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57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17 808 3904,'-1'0'159,"0"-1"-118,1 1 1,0 0 0,-1-1 0,1 1-1,0 0 1,-1 0 0,1-1-1,-13 4 10843,31 5-6671,-15-8-4037,0 0 1,0 0-1,0-1 0,0 1 1,0-1-1,0 1 1,0-1-1,0 0 0,0 0 1,0-1-1,4-2 1,0 0-8,1-1 1,-1 0-1,7-6 0,-4 1-91,0-1 1,0 0-1,-1 0 0,-1-1 0,0-1 0,9-16 0,32-83 270,-41 91-267,11-29 433,-2-1 0,14-76 0,-30 118-426,0-1 1,-1-19 0,-1 13 93,1 14-158,1 1 1,-1-1 0,1 1 0,-1-1 0,1 1 0,-1 0 0,1-1 0,0 1 0,0 0 0,-1-1 0,1 1 0,0 0 0,0 0 0,0 0-1,0 0 1,1 0 0,-1 0 0,0 0 0,0 0 0,1 0 0,1 0 0,3-2 26,0 0 0,0 1 0,11-4 0,-14 5-36,1 0 1,-1 1 0,0-1-1,1 1 1,-1 0 0,1 0 0,-1 0-1,1 0 1,-1 0 0,1 1-1,-1 0 1,0 0 0,1 0 0,-1 0-1,0 0 1,0 0 0,1 1-1,-1 0 1,0-1 0,-1 1-1,1 1 1,0-1 0,-1 0 0,1 0-1,-1 1 1,1 0 0,-1-1-1,0 1 1,0 0 0,0 0 0,-1 0-1,1 0 1,-1 0 0,0 1-1,0-1 1,1 5 0,1 10 105,-1-1 0,-1 0 0,-1 1 0,-1-1 0,-4 30 0,1-6-79,-9 67 346,0-13 34,13-91-378,0-1 0,0 0-1,0 1 1,0-1 0,0 0-1,1 1 1,-1-1 0,1 0-1,0 0 1,3 7 0,-3-9-32,-1 0 0,1 1 1,0-1-1,0 0 0,0 1 1,0-1-1,1 0 1,-1 0-1,0 0 0,0 0 1,1 0-1,-1 0 0,1 0 1,-1-1-1,1 1 0,-1 0 1,1-1-1,-1 1 1,1-1-1,-1 1 0,1-1 1,0 0-1,-1 0 0,3 0 1,4 0-8,0-1 0,-1-1 0,1 1 0,-1-1 0,1 0 0,-1-1 0,14-6 0,1-3 12,24-16 0,-4-4 15,-2-1-1,0-2 0,39-47 1,-14 15 98,-45 48-290,-19 31 91,-3 23 146,-11 65 0,6-65 30,-2 68 0,9-101-93,0-1 1,0 1-1,0-1 0,0 1 0,0-1 0,1 0 1,-1 1-1,1-1 0,-1 0 0,1 1 0,-1-1 1,1 0-1,0 1 0,1 0 0,-2-1-6,1-1-1,0 1 0,-1-1 1,1 1-1,-1-1 0,1 0 1,0 1-1,-1-1 0,1 0 1,0 0-1,-1 1 0,1-1 1,0 0-1,0 0 0,-1 0 1,1 0-1,0 0 0,-1 0 1,1 0-1,0 0 0,0 0 1,-1 0-1,1-1 0,0 1 1,-1 0-1,1 0 0,0-1 1,-1 1-1,1 0 0,0-1 1,0 0-1,4-2-12,-1 0-1,0 0 1,0-1 0,0 1-1,0-1 1,-1 0 0,0 0-1,0 0 1,4-6 0,2-7-44,9-21 0,-3 5 24,-7 17 37,-3 9 9,-1-1 1,0 0-1,-1 1 0,0-2 0,0 1 0,-1 0 0,3-16 0,-4 13-42,0 13-133,0 20-33,-9 167 112,8-184 83,0-1 0,1 0 0,-1 0 0,1 1 0,0-1 0,0 0 0,0 0 0,1 0 0,0 0 0,-1 0 0,1 0 0,0 0 0,1 0 0,-1-1 0,5 6 0,-5-7-2,1 0-1,-1 0 1,0 0-1,1-1 1,0 1-1,-1-1 1,1 1 0,0-1-1,0 0 1,0 0-1,-1 0 1,1 0-1,0 0 1,0-1 0,1 0-1,-1 1 1,0-1-1,0 0 1,0 0-1,0-1 1,0 1 0,4-2-1,10-3 2,0 0 0,-1-2 1,0 0-1,0-1 0,-1 0 0,0-1 0,0-1 1,-1 0-1,15-15 0,0-3 1,0-1 0,42-58 0,52-92-80,-106 151 67,-2-1 0,-1-1 1,-1 0-1,13-50 0,-22 67 0,1-6-27,0 0 0,-2-1 0,3-32 0,-5 41 71,-1-4 24,-3 14-85,-4 8-69,3 0 12,0 0-1,0 0 1,-4 13-1,-4 7-2,-63 146 375,64-143-123,2 1-1,2 0 0,-8 63 1,13-68-28,1 0 0,1 1 1,7 42-1,-6-59-116,1-1 1,0 1-1,1-1 0,0 0 1,0 0-1,1 0 1,0 0-1,1 0 0,0-1 1,0 0-1,1 0 1,0 0-1,8 7 0,6-2 177,-6-5-320,-11-6 104,0-1 1,0 0-1,0 0 0,0 0 1,0 0-1,0 0 1,1 0-1,-1-1 0,0 0 1,1 0-1,4 0 1,37-5 232,-40 4-216,0-1 1,-1 1-1,1-1 0,-1 0 0,0 0 1,1 0-1,-1 0 0,0-1 0,0 0 1,0 0-1,-1 0 0,1 0 0,-1-1 1,0 1-1,0-1 0,4-5 1,0-3-11,0 0 0,0-1 0,-2 0 0,6-17 0,-4 12 27,-2 0 0,7-39 1,-11 51-42,0-1 0,-1 1 1,0-1-1,0 1 0,-1-1 1,0 1-1,0 0 0,0-1 0,-1 1 1,0 0-1,0 0 0,-5-10 1,7 14 5,-1 1 0,0 0 1,1 0-1,-1 0 0,0 0 1,0 0-1,1 1 0,-1-1 1,0 0-1,0 0 0,0 0 1,0 1-1,0-1 0,0 0 1,0 1-1,-2-1 0,3 1 12,-1 0-1,0 0 1,0-1-1,1 1 0,-1 1 1,0-1-1,0 0 0,1 0 1,-1 0-1,0 0 0,0 0 1,1 1-1,-1-1 1,0 0-1,1 1 0,-1-1 1,0 0-1,1 1 0,-2 0 1,0 2-7,-1-1 1,1 1 0,0 0 0,-1 0-1,1 0 1,1 0 0,-1 1-1,0-1 1,-1 4 0,-1 8 52,-1 0 1,2 0-1,0 0 1,1 0-1,0 0 0,1 1 1,1-1-1,3 26 1,-2-36-42,0 0 1,0-1 0,0 1-1,1-1 1,0 1 0,0-1 0,0 0-1,0 0 1,1 0 0,-1 0-1,1 0 1,0 0 0,5 4-1,-3-4 13,0 0-1,0 0 0,0-1 1,0 0-1,1 0 0,0 0 1,-1-1-1,1 0 1,7 2-1,3-1-191,1 0-1,-1-2 1,1 1-1,0-2 1,-1 0 0,28-5-1,-28 3-1045,-1-1-1,1-1 0,-1 0 0,0-1 0,0-1 1,16-8-1,-20 8-214,-1-1 0,1 0 0,-1 0 0,-1-1 0,1 0 0,-1-1 0,-1 0 0,9-11 0,12-22-2883,-1 4 1440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6:59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10 499 4640,'-9'5'2724,"17"-4"523,20-5-162,-15 0-2648,0 0 0,0-1 0,0 0-1,0-1 1,-1-1 0,0 0 0,0-1 0,-1 0 0,0 0 0,-1-2 0,0 1 0,0-1 0,-1 0 0,11-16 0,4-10 159,-1-1 0,-2-1 0,20-49 0,-20 33-147,5-12 191,-22 58-506,0 1 0,0-1 0,1 1 0,0 0 0,11-11 0,-16 18-85,1 1-1,-1 0 0,1-1 1,0 1-1,-1 0 1,1 0-1,-1 0 0,0 0 1,1-1-1,-1 1 0,0 0 1,1 0-1,-1 1 1,3 16 189,-1 1 1,0-1 0,-1 1 0,-3 28 0,1-2 7,-13 141 388,13-176-576,0 0 0,-1-1 0,0 1 0,-1-1 0,0 1 0,-8 15 0,10-23-40,0 0 1,-1 0-1,1 0 0,0 0 1,-1 0-1,1 0 1,-1 0-1,0 0 0,1-1 1,-1 1-1,0-1 1,0 1-1,0-1 0,0 0 1,-1 0-1,1 0 1,0 0-1,0 0 0,-1 0 1,1 0-1,0-1 1,-1 1-1,1-1 0,-1 0 1,1 0-1,-1 0 1,1 0-1,0 0 0,-1 0 1,-4-2-1,4 1-69,0 1 0,0-1-1,0 0 1,0-1 0,0 1-1,0 0 1,1-1 0,-1 0-1,0 0 1,1 1 0,0-1 0,-1-1-1,1 1 1,0 0 0,0-1-1,0 1 1,0-1 0,0 1-1,1-1 1,-3-5 0,4 7 44,0 0 1,0 1-1,0-1 1,0 0-1,0 1 1,0-1-1,0 1 1,0-1-1,1 0 1,-1 1-1,0-1 1,0 1-1,1-1 0,-1 0 1,0 1-1,1-1 1,-1 1-1,0-1 1,1 1-1,-1 0 1,1-1-1,-1 1 1,1-1-1,-1 1 1,1 0-1,-1-1 1,1 1-1,-1 0 1,1 0-1,0-1 0,-1 1 1,1 0-1,0 0 1,27-7-201,-23 6 220,41-8 141,32-6 56,-1-3 0,76-29 0,-131 39-145,136-58-146,-133 54 204,0-2-1,-1-1 1,0 0 0,22-22-1,-43 35-80,-1-1 0,1 1 0,-1-1 1,0 0-1,2-4 0,-3 6-32,-1 1 1,0 0-1,0-1 1,0 1-1,0 0 1,0-1-1,1 1 1,-1 0-1,0-1 1,0 1-1,0 0 1,0-1 0,0 1-1,0-1 1,0 1-1,0 0 1,0-1-1,0 1 1,0 0-1,0-1 1,-1 1-1,1 0 1,0-1-1,0 0 1,-1 1-4,1 0 0,-1 0 0,0-1 0,1 1 0,-1 0 0,0 0 0,1 0 0,-1 0 0,0 0 0,1-1 0,-1 1 0,0 0 0,1 1 0,-1-1 0,0 0 0,1 0 0,-1 0 0,1 0 0,-2 1 0,-8 2 14,0 1 1,0-1-1,1 2 0,-1-1 0,-14 11 1,-42 36 215,44-33-170,-15 10 29,2 2 0,1 2 0,1 0 0,-29 40 0,59-68-86,1-1-1,0 1 0,0-1 1,0 1-1,1 0 1,-1-1-1,1 1 0,0 0 1,-1 5-1,2-8 1,0 0 0,0 0 1,0 0-1,0 0 0,0 0 0,0 0 0,0 0 0,0 0 0,0 0 0,1 0 0,-1 0 0,0 0 0,1 0 0,-1 0 1,1 0-1,-1-1 0,2 2 0,-1-1 1,0 0 1,0 0-1,0 0 0,0-1 1,0 1-1,1-1 1,-1 1-1,0-1 0,0 1 1,1-1-1,-1 0 0,0 1 1,0-1-1,1 0 1,-1 0-1,3 0 0,3 0-9,0-1 0,0 0 0,0 0 0,0-1 0,0 0 0,-1 0 0,1 0 0,-1-1-1,1 0 1,-1 0 0,9-6 0,3-4-22,-1-1 0,20-20 0,-21 18 66,-2 0-1,0-1 1,20-31 0,26-62-106,-48 87 109,-6 12-40,0-1-1,6-18 0,-34 132-34,17-81 145,2 0 1,0 0-1,2 1 1,0 29-1,2-45-103,0 1 0,0-1-1,1 1 1,-1-1 0,1 0-1,1 1 1,-1-1 0,1 0 0,4 5-1,-6-9-10,0 0-1,0-1 0,0 1 0,0-1 0,1 1 0,-1-1 0,1 1 1,-1-1-1,1 0 0,0 0 0,0 0 0,-1 0 0,1 0 1,0 0-1,0 0 0,0 0 0,0-1 0,0 1 0,0-1 1,0 0-1,0 1 0,0-1 0,0 0 0,0 0 0,0 0 0,0-1 1,0 1-1,0 0 0,0-1 0,0 1 0,0-1 0,0 0 1,2-1-1,-1 0-13,1 0 0,-1 0 0,1 0 1,-1-1-1,0 0 0,0 1 0,0-1 1,0-1-1,-1 1 0,1 0 0,2-5 0,4-7 10,9-20 0,-13 24-4,71-159 110,-74 164-168,-1 6 32,-2 11 12,2 21 155,-6 60 0,-1-1 167,6-86-275,0-1 0,0 1-1,0 0 1,1 0-1,0 0 1,0-1-1,0 1 1,1-1 0,0 1-1,2 4 1,-4-8-12,1-1 0,0 1 0,0-1 0,-1 1 0,1-1 0,0 1 0,0-1 0,-1 0 1,1 1-1,0-1 0,0 0 0,0 0 0,0 0 0,0 0 0,-1 0 0,1 1 0,0-1 0,0-1 0,0 1 1,0 0-1,0 0 0,-1 0 0,1 0 0,1-1 0,19-7 6,-20 8-20,10-6-47,1-1-1,-1-1 1,-1 0 0,1 0 0,-1-1 0,16-19 0,13-11 105,-13 15-8,-13 12-25,-1 0 0,2 1 0,27-17 0,-40 27-30,0 1 0,-1-1 0,1 1 0,-1 0-1,1-1 1,0 1 0,-1 0 0,1 0 0,0-1-1,-1 1 1,1 0 0,0 0 0,-1 0 0,1 0-1,0 0 1,-1 0 0,1 0 0,0 0 0,-1 0 0,1 0-1,0 1 1,-1-1 0,1 0 0,0 0 0,-1 1-1,2-1 1,-2 1 0,1 0 0,0 0 0,-1 0 0,1 0 0,-1 0 0,1 0 0,-1 0 0,0 0 1,1 0-1,-1 0 0,0 0 0,0 0 0,0 0 0,0 0 0,0 1 0,0 6-18,0-1 0,-1 1 0,-4 14 1,1-7-7,-1-1 0,-1 1 0,-1-1 0,-13 23 0,-42 52-19,16-24 218,-47 101 70,27-41-157,65-124-87,0 1 0,0-1 1,0 1-1,0-1 0,0 1 1,0-1-1,0 1 1,-1-1-1,1 0 0,0 0 1,-1 0-1,1 0 0,-1 0 1,1 0-1,-4 2 0,4-3 0,0-1 0,0 1 0,0 0 0,0 0 0,0 0 0,0 0 0,1-1 0,-1 1 0,0 0 0,0-1 0,0 1 0,0-1 0,1 1 0,-1-1 0,0 1 0,0-1 0,1 0 0,-1 1 0,1-1 0,-1 0 0,0 0 0,1 1 0,-1-1 0,1 0 0,0 0 0,-1 0 0,1 0 0,0 1 0,-1-1 0,1-2 0,-2-5-103,0 0 1,0 0-1,1 0 0,0 0 0,1-1 1,0 1-1,1-13 0,0-7-67,0 23 162,-1-1 1,1 1-1,0 0 0,1-1 1,-1 1-1,1 0 0,0 0 1,0 0-1,1 1 1,0-1-1,0 0 0,0 1 1,0 0-1,0 0 0,1 0 1,0 0-1,0 0 0,0 1 1,0-1-1,1 1 0,-1 1 1,7-4-1,15-6 40,2 1 1,0 2-1,31-7 0,6-1-70,-17 2 133,-4 2 53,69-29 0,-99 35-133,-1 0 0,0 0 0,-1-1-1,1-1 1,-1 0 0,-1-1-1,0 0 1,-1-1 0,11-13-1,-2-2 58,-1-1-1,-1-1 1,-2-1-1,20-51 1,-27 61-32,11-19 1,-10 20-10,-6 15 9,-1 7-19,-2 14-13,0-13-8,-6 194 0,4-172 0,-2-1 0,-13 49 0,14-65 0,-10 26 0,12-34 0,0 1 0,-1-1 0,1 0 0,0 0 0,-1 0 0,1 0 0,-1 0 0,0 0 0,1-1 0,-1 1 0,0 0 0,-3 1 0,4-3 0,0 1 0,0-1 0,0 0 0,0 0 0,0 0 0,1 0 0,-1 0 0,0 0 0,0 0 0,0 0 0,0 0 0,0-1 0,0 1 0,0 0 0,0-1 0,0 1 0,0 0 0,1-1 0,-1 1 0,0-1 0,0 0 0,0 1 0,1-1 0,-2-1 0,-1 0 0,1-1 0,-1 0 0,1 0 0,0 0 0,-3-4 0,2 1 0,0-1 0,0 0 0,0 1 0,1-1 0,0 0 0,0-1 0,1 1 0,0 0 0,0 0 0,1-1 0,0-8 0,0 15 0,1 0 0,-1-1 0,1 1 0,-1 0 0,1 0 0,0 0 0,0 0 0,-1 0 0,1 0 0,0 0 0,0 0 0,0 0 0,0 0 0,0 0 0,0 1 0,0-1 0,0 0 0,0 1 0,1-1 0,-1 1 0,0-1 0,0 1 0,1-1 0,-1 1 0,0 0 0,0 0 0,1 0 0,-1-1 0,3 2 0,5-2 0,1 2 0,18 2 0,-18-2 0,122 19 110,-10 0-899,-39-15-3305,-73-5 2390,-7-1 896,1 1 0,-1 0 0,0 0 0,1 0 0,-1 0 0,1 1 0,-1 0 0,1-1 0,-1 1 0,5 2 0,-7-2-176,0 1 0,1-1-1,-1 0 1,0 0 0,0 1 0,0-1-1,0 1 1,1 2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21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302 534 2720,'-4'4'9808,"5"-5"-9678,0 0-1,-1 0 1,1 0 0,0 0 0,-1 0 0,0-1 0,1 1 0,-1 0 0,1 0 0,-1-1 0,0 1 0,0 0 0,0-1 0,0 1-1,0 0 1,0-1 0,0 1 0,0 0 0,-1 0 0,1-1 0,-1 1 0,1 0 0,0 0 0,-1-1 0,0 1 0,1 0 0,-1 0-1,-1-2 1,0 0 9,0 1 0,0-1 0,0 1 0,0-1 0,0 1 0,0 0 0,-1 0 0,1 0-1,-1 0 1,1 0 0,-6-2 0,2 2-57,-1 0 0,1 1 0,-1 0 1,0 0-1,1 1 0,-1 0 0,0 0 0,1 0 0,-1 1 0,0 0 0,1 0 1,-1 1-1,1 0 0,-1 0 0,1 0 0,0 1 0,0 0 0,-10 6 0,3 0-39,0 0 0,0 1 0,1 0 0,1 1 0,-1 1 0,-17 24 0,25-31-46,1 0-1,0 0 1,0 0 0,0 0-1,1 0 1,0 1-1,0-1 1,0 1-1,1 0 1,-2 6-1,3-9 40,0 0-1,0 0 1,0 0-1,0 0 0,1 0 1,-1 0-1,1 0 1,0 0-1,0 0 1,0 0-1,0 0 0,0-1 1,1 1-1,-1 0 1,1-1-1,0 1 1,-1-1-1,1 0 0,0 1 1,1-1-1,2 2 1,-1 0 23,0-1-1,0 0 1,0-1 0,0 1 0,0-1 0,1 1 0,-1-1-1,1 0 1,-1-1 0,1 1 0,0-1 0,0 0 0,0 0-1,0-1 1,0 0 0,0 1 0,-1-2 0,1 1 0,0 0-1,0-1 1,0 0 0,0 0 0,0-1 0,-1 1 0,1-1-1,0 0 1,-1 0 0,0 0 0,1-1 0,-1 0 0,6-5-1,-4 4-33,-1-1 0,0-1 0,0 1 0,0-1 0,-1 0 0,0 0 0,0 0 0,0 0-1,-1-1 1,0 0 0,0 1 0,0-1 0,-1 0 0,1-9 0,1-9 3,-1 1 1,-1-47-1,-2 57 4,-2-9-360,-5-25 0,-3 223 995,11-162-504,0-1 1,3 17 0,-1-14-41,-1 0-1,1 23 0,-3-37 422,1 1-904,0-1 385,0 1-1,0-1 0,0 1 0,-1-1 0,1 1 1,0-1-1,-1 1 0,1 0 0,-1 0 0,1-1 0,-1 1 1,0 0-1,1 2 0,-1 1-67,0 1 477,2-8-204,3-15-47,-4 11-59,4-17 90,-1 0-1,-1 0 1,0-36 0,0 6-205,2-169 8,-5 170 14,-14-172-522,15 185-447,-2 34 686,0 5-59,-3 10-49,-1 31 103,2 0 1,3 44-1,1-42 387,-2 13-1,7 157 94,-3-183-92,1 0-1,1-1 1,2 1 0,1-1-1,12 29 1,-19-56-124,0 0-1,-1 0 1,1 0 0,0 0-1,0-1 1,0 1 0,1 0-1,-1 0 1,0-1 0,1 1-1,-1-1 1,1 0 0,-1 1-1,1-1 1,2 2 0,-2-2 99,6 1 92,-6-1-173,1-1 1,-1 0 0,0 0 0,0-1-1,0 1 1,0 0 0,0-1 0,0 1-1,0-1 1,0 0 0,0 0 0,0 0-1,0 0 1,0 0 0,0 0 0,-1 0-1,1-1 1,0 1 0,-1 0 0,3-3-1,1-2 0,0 0-1,0 0 0,0 0 0,3-8 0,12-26 191,-2 0 1,22-74-1,-18 49-514,-19 58 331,-2 0 1,1-1 0,-1 1 0,0-1 0,0-11 0,-1 18-321,-1 14-379,-7 126 646,8-120 32,1 0-1,0 0 1,1-1 0,1 1-1,1-1 1,8 25 0,-10-40 18,-1 1 1,1-1-1,0 0 1,0 1-1,0-1 1,1 0 0,-1 0-1,1 0 1,0-1-1,0 1 1,0-1 0,0 1-1,0-1 1,0 0-1,1 0 1,-1-1-1,1 1 1,-1 0 0,1-1-1,-1 0 1,1 0-1,0 0 1,0-1 0,6 1-1,2 0 39,1-1 0,-1 0 0,0-1 0,1 0 0,-1-1 0,18-5 1,-13 1-41,0-1 0,0 0 0,0-1 0,-1-1 0,0 0 0,-1-1 0,0-1 1,0-1-1,-1 0 0,21-24 0,-12 10-39,-2-1 1,-1-1-1,-2 0 0,29-59 1,-37 59 244,-11 28-244,1 0 0,0 0 0,0 0 1,0 0-1,0 0 0,0 0 0,0 0 0,0 0 0,0 0 0,0 0 0,0 0 0,0 0 0,-1 0 0,1 0 0,0 0 1,0 0-1,0 0 0,0 0 0,0 0 0,0 0 0,0 0 0,0 0 0,0 0 0,0-1 0,0 1 0,0 0 0,-1 0 1,1 0-1,0 0 0,0 0 0,0 0 0,0 0 0,0 0 0,0 0 0,0 0 0,0 0 0,0 0 0,0 0 0,0-1 1,0 1-1,0 0 0,0 0 0,0 0 0,0 0 0,0 0 0,0 0 0,0 0 0,0 0 0,0 0 0,-7 6-326,-1 14 297,0 0-1,-6 26 1,0 0 45,-3 8 98,-11 66 0,26-115-73,1 0 0,0 0 0,0 0 0,1 0 0,0 0 0,0 0 0,0 1 0,0-1 0,1 0 0,0 0-1,0 0 1,0 0 0,0-1 0,3 7 0,-3-11-22,-1 1 0,0-1 0,0 1 0,0-1 0,0 1 0,1-1 0,-1 0 0,0 1 0,0-1 0,1 0 0,-1 1 0,0-1 0,1 0 0,-1 1 0,0-1-1,1 0 1,-1 1 0,1-1 0,-1 0 0,1 0 0,-1 0 0,0 1 0,1-1 0,-1 0 0,1 0 0,-1 0 0,1 0 0,-1 0 0,1 0 0,-1 0 0,1 0 0,-1 0 0,0 0 0,2 0 0,-1-1 15,1 0-1,-1 0 1,0 0 0,1 0 0,-1 0 0,0 0 0,0 0 0,0 0 0,0 0 0,2-3 0,1-2 8,1-1 0,-1 0-1,4-12 1,-1-2 20,-2-1 0,0 0 0,3-44-1,2-13 147,-7 56-195,-3 19-73,0 0-1,0 0 1,1 0 0,0 0-1,-1 0 1,2 0 0,1-4 0,-3 29-606,0-11 648,1 18 72,0 1-1,6 28 1,-5-44-36,1-1-1,0 0 1,1 0-1,0 0 1,1 0 0,1 0-1,7 11 1,-11-20 19,-1-1 1,1 0-1,0 1 1,0-1 0,0 0-1,1 0 1,-1-1 0,0 1-1,1 0 1,0-1-1,-1 1 1,1-1 0,0 0-1,-1 0 1,1 0 0,0 0-1,0-1 1,0 1 0,4 0-1,4-1 8,1 0-1,-1-1 1,20-3-1,-16 2-58,24-4 35,0-2-1,64-21 0,-76 19 32,-1-1 0,0-1 0,0-1-1,35-26 1,-46 27-12,-1-1 0,0 0 0,-1-1 0,0-1 0,-1 0 0,-1-1 0,18-33 0,-27 46-26,-1 0-1,1 0 0,-1 0 1,0-1-1,0 1 1,0 0-1,-1-1 1,1 1-1,-1-1 0,0 1 1,0-1-1,0 1 1,-1-5-1,1 8-12,0-1 0,0 1 0,0 0-1,-1-1 1,1 1 0,0 0 0,0 0-1,0-1 1,-1 1 0,1 0 0,0 0 0,-1-1-1,1 1 1,0 0 0,-1 0 0,1 0 0,0 0-1,-1-1 1,1 1 0,0 0 0,-1 0-1,1 0 1,0 0 0,-1 0 0,1 0 0,0 0-1,-1 0 1,1 0 0,0 0 0,-1 0 0,1 0-1,0 0 1,-1 0 0,1 1 0,0-1-1,-1 0 1,1 0 0,-1 1 0,-13 7-170,2 8 7,0 0 0,-17 29 0,1 0 240,-74 90 145,97-128-240,1-1-1,-1 1 1,2 0 0,-1 0 0,1 0-1,-3 8 1,5-13 30,1 0 0,-1 0 0,1 0 0,0 0 0,-1 0 0,1 0 0,0-1 0,0 1-1,0 0 1,1 0 0,-1 0 0,0 0 0,2 2 0,-2-3 11,1 0 0,0 0-1,-1 0 1,1 0 0,0 0 0,0 0 0,-1 0-1,1 0 1,0 0 0,0-1 0,0 1 0,0 0-1,0-1 1,1 1 0,-1-1 0,0 1 0,0-1-1,0 0 1,0 1 0,0-1 0,1 0 0,-1 0-1,2 0 1,1 0 40,1 0 0,-1 0 0,0-1 0,1 1 0,-1-1 0,0-1 0,0 1 0,0 0 0,1-1 0,-2 0 0,1 0 0,0 0 0,0 0 0,-1-1 0,1 0 0,-1 1 0,1-1-1,-1-1 1,3-3 0,8-9-99,-1-1-1,17-30 1,-25 39 30,22-40-177,-24 46 63,-1 6-15,-2 12-42,0-14 187,-1 19-3,-1-1 0,-1 0 1,0 0-1,-2 0 1,0 0-1,-9 20 0,-6 9 80,-31 52-1,25-54-5,-3-1-1,-50 62 0,73-100-34,-1 0-1,-1-1 1,1 0 0,-1-1-1,-1 0 1,-15 9 0,22-13-5,0-1 1,-1 0-1,1 0 1,-1 0-1,1-1 1,-1 1-1,1-1 1,-1 1-1,1-1 1,-1 0-1,0 0 1,1 0-1,-5-1 1,5 1-15,0-1 0,0 0 1,1 1-1,-1-1 0,0 0 1,1 0-1,-1-1 0,1 1 1,-1 0-1,1 0 0,0-1 0,-1 1 1,1-1-1,0 1 0,0-1 1,0 0-1,0 1 0,0-1 1,0 0-1,1 1 0,-2-3 0,0-3-22,1 0 0,-1 1-1,1-1 1,0 0-1,1 0 1,0 0-1,0 0 1,0 0-1,1 1 1,0-1-1,0 0 1,1 0 0,0 1-1,4-11 1,-3 8-9,1 0 0,1 1 0,0-1 0,0 1 0,0 0 1,1 0-1,0 1 0,1 0 0,0 0 0,7-7 0,16-6-74,58-31-1,-6 5 103,-52 27-36,146-90-155,79-55 341,-244 155-243,-11 9 75,-1 0 1,1 0-1,0 0 0,0 0 0,0 0 0,0 0 0,0 0 0,0 0 0,0 0 0,0 0 0,0 0 0,0 0 0,0 0 1,0-1-1,0 1 0,0 0 0,0 0 0,0 0 0,0 0 0,0 0 0,0 0 0,0 0 0,-1 0 0,1 0 0,0 0 0,0 0 1,0 0-1,0 0 0,0 0 0,0 0 0,0 0 0,0 0 0,0-1 0,0 1 0,0 0 0,0 0 0,0 0 0,0 0 1,0 0-1,0 0 0,0 0 0,0 0 0,1 0 0,-1 0 0,0 0 0,0 0 0,0 0 0,0 0 0,0 0 0,0 0 0,0-1 1,0 1-1,0 0 0,0 0 0,0 0 0,0 0 0,0 0 0,0 0 0,0 0 0,0 0 0,0 0 0,0 0 0,0 0 1,0 0-1,1 0 0,-1 0 0,0 0 0,0 0 0,0 0 0,-2 1-24,-1 0 1,1 0-1,0 0 0,0 1 1,0-1-1,0 0 0,-3 4 0,-18 18 54,0 1 0,-19 28-1,37-45-39,1 0 0,-1 0 0,1 0-1,0 0 1,0 1 0,-4 15-1,7-21 19,1 0 1,-1 0-1,1 1 0,-1-1 0,1 0 0,0 0 0,0 0 0,0 0 0,0 0 0,0 0 0,0 0 0,1 0 1,-1 0-1,1 0 0,0 0 0,-1 0 0,1 0 0,0 0 0,0 0 0,0 0 0,0 0 0,1-1 0,-1 1 0,0 0 1,1-1-1,-1 1 0,1-1 0,-1 0 0,1 1 0,0-1 0,0 0 0,3 2 0,1-1 37,-1 0 0,1 0-1,0-1 1,0 0 0,0 0 0,0 0-1,0-1 1,0 1 0,0-2-1,0 1 1,1-1 0,-1 1 0,0-2-1,0 1 1,-1-1 0,1 0 0,0 0-1,7-4 1,-6 2-28,1 0-1,0 0 1,-1-1 0,0 0-1,0-1 1,-1 0 0,1 0-1,-1 0 1,-1 0 0,1-1-1,-1 0 1,6-10 0,-7 8-10,-1 0-1,0 0 1,0-1 0,0 1 0,-2-1-1,1 1 1,-1-1 0,0 0 0,-1 0-1,0 1 1,-1-1 0,0 0 0,-3-15 0,2 20-21,0-1 1,1 1 0,-2-1-1,1 1 1,0 0 0,-1 0-1,0 0 1,0 0 0,-1 0 0,-6-7-1,7 10 3,-1-1-1,1 0 1,0 1-1,-1 0 1,0 0-1,1 0 1,-1 0-1,0 0 1,0 1-1,0 0 1,0 0-1,0 0 1,0 0-1,-1 0 0,1 1 1,-4 0-1,6 0 13,1 0 1,-1 0-1,1 0 0,-1 0 0,1 0 0,-1 0 0,1 0 0,0 1 0,-1-1 0,1 0 0,0 1 0,-1 0 0,1-1 0,0 1 0,-1 0 0,1-1 0,0 1 0,-2 1 0,3-1-1,0-1 0,0 0-1,0 0 1,0 1 0,0-1 0,0 0-1,0 0 1,0 1 0,0-1-1,0 0 1,0 0 0,0 1 0,0-1-1,0 0 1,0 0 0,0 1 0,1-1-1,-1 0 1,0 0 0,0 0 0,0 1-1,0-1 1,0 0 0,0 0 0,1 0-1,-1 1 1,0-1 0,0 0-1,0 0 1,1 0 0,-1 0 0,0 1-1,0-1 1,1 0 0,-1 0 0,0 0-1,0 0 1,0 0 0,1 0 0,-1 0-1,0 0 1,0 0 0,1 0 0,-1 0-1,14 3-46,20-1 78,1-3 1,54-6-1,-55 2-1,1 3-1,59 2 1,-86 1-20,1 1 1,-1 0-1,0 0 0,0 1 1,0 0-1,-1 0 0,1 1 1,-1 0-1,1 0 0,-1 1 1,-1 0-1,1 0 0,9 10 1,-11-9-2,0-1 0,0 1 0,-1-1-1,1 1 1,-1 1 0,-1-1 0,1 0 0,-1 1 0,0 0 0,-1 0 0,0 0 0,0 0 0,0 0 0,-1 0 0,1 12-1,-2-9 38,-1 0 0,0 1-1,0-1 1,-1 0 0,-5 16-1,7-26-36,0 0-1,0 0 1,0 0-1,0 0 0,0 0 1,0 0-1,0 0 0,0 0 1,0 0-1,0 0 0,0 0 1,0 0-1,0 0 0,0 0 1,0 0-1,0 0 1,0 0-1,0 0 0,1 0 1,-1 0-1,0 0 0,0 0 1,0 0-1,0 0 0,0 0 1,0 0-1,0 0 0,0 0 1,0 0-1,0 0 1,0 0-1,0 0 0,0 0 1,0 0-1,0 0 0,0 0 1,0 0-1,0 0 0,0 0 1,0 0-1,0 0 0,0 0 1,0 0-1,0 1 1,0-1-1,0 0 0,0 0 1,0 0-1,0 0 0,0 0 1,0 0-1,0 0 0,0 0 1,0 0-1,0 0 0,0 0 1,0 0-1,0 0 1,0 0-1,0 0 0,0 0 1,0 0-1,0 1 0,0-1 1,0 0-1,0 0 0,0 0 1,0 0-1,7-5 103,13-13-262,-8 6 118,14-12 23,37-30 8,-57 50-1,0 0 1,1 0-1,0 0 0,-1 1 1,1 0-1,0 0 0,0 1 1,12-3-1,-16 4-4,-1 1-1,1 0 0,-1 0 1,1 0-1,-1 0 1,1 0-1,-1 0 1,0 1-1,1-1 1,-1 1-1,1 0 1,-1-1-1,0 1 1,0 0-1,1 1 0,-1-1 1,2 2-1,-1-1 1,0 1 1,0 0-1,-1 0 0,1 0 0,-1 0 0,0 0 0,0 0 0,0 1 0,3 6 0,-1 4 16,0 1-1,0-1 1,-1 1-1,1 22 1,-3-29 9,-1-1 1,2 0 0,-1 1-1,1-1 1,3 7 0,-5-12-6,1-1 0,0 1 1,0 0-1,0-1 1,-1 1-1,2-1 0,-1 1 1,0-1-1,0 0 0,0 1 1,0-1-1,1 0 0,-1 0 1,1 0-1,-1 0 0,1 0 1,-1 0-1,1 0 0,0 0 1,-1-1-1,1 1 0,0-1 1,-1 1-1,1-1 0,0 0 1,3 0-1,4 0 4,-1 0 1,1-1-1,0-1 1,0 1-1,0-2 0,0 1 1,-1-1-1,0 0 1,1-1-1,-1 0 0,0 0 1,-1-1-1,8-5 0,1-3 16,-1-1-1,-1 0 0,0-1 0,21-29 0,40-53-74,29-41-22,-103 138 67,-1 0-1,0 0 1,0-1 0,1 1 0,-1 0 0,0-1 0,0 1 0,0 0-1,0 0 1,1-1 0,-1 1 0,0-1 0,0 1 0,0 0-1,0-1 1,0 1 0,0 0 0,0-1 0,0 1 0,0 0-1,0-1 1,0 1 0,0 0 0,0-1 0,0 1 0,0-1 0,0 1-1,0 0 1,0-1 0,-1 1 0,1-1 0,0 1-9,-1 0 1,1 0-1,-1 0 1,1 0 0,-1 0-1,1 0 1,-1 0-1,1 0 1,-1 0 0,1 0-1,0 0 1,-1 0-1,1 1 1,-1-1-1,1 0 1,-1 0 0,1 0-1,0 1 1,-1-1-1,1 0 1,0 0-1,-1 1 1,1-1 0,0 0-1,-1 1 1,-10 10-54,1 1 1,0 0-1,1 1 1,-14 24-1,10-16-25,-17 26 39,3-6 117,-41 87 1,68-126 174,6-4-153,6-6-32,-2-3-57,-1 1-1,0-2 0,-1 1 0,9-16 1,-7 11-195,16-20 1,-24 34 160,0-1 1,0 1 0,0 0-1,0 0 1,1 0 0,4-3-1,-7 5 26,1-1 0,-1 1 0,1 0 0,0 0-1,-1 0 1,1-1 0,0 1 0,-1 0 0,1 0-1,0 0 1,-1 0 0,1 0 0,-1 0 0,1 0 0,0 0-1,-1 0 1,1 1 0,0-1 0,-1 0 0,1 0 0,0 0-1,-1 1 1,1-1 0,-1 0 0,1 1 0,-1-1 0,1 0-1,-1 1 1,1-1 0,-1 1 0,1-1 0,-1 1-1,1-1 1,-1 1 0,0-1 0,1 2 0,2 5-14,1 1 1,-2 0-1,1 0 0,-1 0 1,0 0-1,-1 0 0,1 0 1,-1 12-1,6 31-70,-5-43 148,0 0 0,1 0 0,0-1 0,0 1 0,1-1 0,8 13 0,-10-17-45,1 0 0,-1 0 1,1 0-1,-1-1 0,1 1 1,0-1-1,0 0 0,0 0 0,0 0 1,0 0-1,0 0 0,1-1 1,-1 1-1,0-1 0,1 0 1,-1 0-1,8 1 0,1-2 7,0 0-1,0 0 1,0-2-1,0 1 0,0-1 1,-1-1-1,1 0 0,0-1 1,13-6-1,-12 5 4,-1-2 0,0 0 0,0 0 1,0-1-1,-1 0 0,0-1 0,16-16 0,-15 9 13,0 1-1,-1-1 1,18-34-1,19-57-110,-26 54-8,-4 8-85,22-80 0,-3-49 264,-32 132-411,-5 42 306,1 0-1,-1-1 1,0 1-1,0 0 1,0-1-1,0 1 0,0 0 1,0-1-1,0 1 1,0 0-1,0-1 0,0 1 1,0 0-1,-1-1 1,1 1-1,0 0 1,0-1-1,0 1 0,0 0 1,0 0-1,-1-1 1,1 1-1,0 0 1,0 0-1,0-1 0,-1 1 1,1 0-1,0 0 1,0-1-1,-1 1 0,-7 6-139,-11 19 166,17-21 23,-12 18-11,1 1 1,1 0-1,0 1 0,2 0 1,-10 37-1,-16 93 100,31-125-48,1 1 0,1 1 0,2 38 0,2-57-51,1 0 0,-1 0-1,2-1 1,0 1 0,0 0-1,1-1 1,0 0-1,12 21 1,-15-30-199,1 0 0,0 0-1,0 0 1,0-1 0,0 1-1,0 0 1,0-1 0,0 1 0,0-1-1,1 0 1,-1 0 0,1 0 0,-1 0-1,1 0 1,-1 0 0,1 0-1,-1-1 1,1 0 0,4 1 0,-3-1-688,0 0 0,0 0 0,0 0 0,0-1 1,0 1-1,-1-1 0,1 0 0,0 0 0,0 0 1,-1-1-1,1 1 0,-1-1 0,7-4 0,12-14-6657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22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54 9792,'-40'-28'3648,"35"23"-2848,5 2-224,10-1-2272,-2-4 800,2 3-1056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26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27 885 3072,'-1'-1'104,"0"1"1,0 0 0,0-1-1,0 1 1,0 0-1,0 0 1,0 0 0,0 0-1,-1 0 1,1 0-1,0 0 1,0 0-1,0 1 1,0-1 0,0 0-1,0 1 1,0-1-1,0 1 1,0-1-1,0 1 1,-3 2 3400,15 1 218,-8-1-3443,1-1 1,-1 0-1,0 0 0,1 0 1,0 0-1,-1-1 1,1 1-1,0-1 1,0 0-1,7 1 1,-3-1 129,1 0 0,0 0 0,-1-1 0,13-1 0,-17 0-292,-1 1 0,1-1 0,0 0 0,0 0 0,-1 0 0,1-1 0,0 1 0,-1-1 0,1 0 0,5-4-1,-7 4-73,0 0-1,-1 0 0,1 1 0,0-1 0,-1 0 1,0 0-1,1 0 0,-1-1 0,0 1 0,0 0 0,0 0 1,0-1-1,-1 1 0,1 0 0,-1-1 0,1 1 0,-1-1 1,0-4-1,0-8 31,-1-1 1,0 0 0,-1 0-1,-1 1 1,-1-1 0,0 1-1,-8-19 1,12 34-70,-1-1-1,1 0 1,0 0-1,-1 0 1,1 0-1,-1 0 1,1 0-1,-1 0 1,1 0-1,-1 1 1,0-1-1,1 0 1,-1 1-1,0-1 1,0 0-1,0 1 1,1-1-1,-1 1 1,0-1-1,0 1 1,0-1-1,0 1 1,0 0-1,0-1 1,0 1-1,0 0 1,0 0-1,0 0 1,0 0-1,-1 0 1,0 0 7,0 1 0,1 0 0,-1 0 0,0 0 1,1 0-1,-1 0 0,1 0 0,-1 0 0,1 0 0,0 1 1,0-1-1,-1 1 0,1-1 0,0 1 0,0-1 1,-1 4-1,-3 7 100,0 0 1,1 1-1,1 0 1,0 0-1,0 0 1,0 15-1,3-25-67,0 4 44,0 1 0,0 0 0,1 0 0,1-1 0,-1 1 0,4 10 0,-1-3 72,-4-12-122,1 0 0,0 1 0,1-1 0,-1 0 0,0 1 0,1-1 0,0 0 0,-1 0 0,1 0 0,1-1-1,-1 1 1,0 0 0,1-1 0,-1 1 0,1-1 0,0 0 0,0 0 0,-1 0 0,2 0 0,-1 0 0,0-1 0,0 0 0,0 1 0,1-1 0,-1 0 0,0 0 0,7 0 0,6 0 73,-1-1-1,1 0 1,-1-1-1,31-6 1,-30 4-12,13-1-2,0-2 0,-1-2 1,1 0-1,49-24 0,-61 23-95,0 0 0,0-1 0,-1-1 0,-1-1 0,0 0 0,0-1-1,-1-1 1,18-23 0,148-240 205,-160 242-277,-2-1 0,-2-1-1,-1 0 1,14-55 0,-23 66 1,-1 0 0,-2 0 0,-1 0 0,-1-1 1,-1 1-1,-6-43 0,0 45-464,6 24 514,-1-1 0,1 1 1,0 0-1,0-1 0,0 1 0,0 0 0,0-1 0,-1 1 0,1 0 0,0-1 0,0 1 0,-1 0 1,1-1-1,0 1 0,-1 0 0,1 0 0,0-1 0,0 1 0,-1 0 0,1 0 0,0 0 0,-1 0 1,1-1-1,-1 1 0,1 0 0,0 0 0,-1 0 0,1 0 0,0 0 0,-1 0 0,1 0 0,-1 0 1,1 0-1,0 0 0,-1 0 0,1 0 0,0 0 0,-1 1 0,1-1 0,0 0 0,-1 0 0,1 0 1,-1 0-1,1 1 0,0-1 0,0 0 0,-1 0 0,1 1 0,0-1 0,-1 0 0,1 0 0,0 1 1,0-1-1,0 0 0,-1 1 0,1 0 0,-6 7-137,1 1 0,0 1 0,0-1-1,1 1 1,-5 17 0,-1 1 62,-7 21 229,2 0 1,2 1-1,-10 96 0,16-62 298,6 136 0,2-209-425,-1 4 139,1 0-1,0 0 1,1-1 0,9 29-1,-11-40-97,2 0-1,-1 0 1,0 0-1,1 0 0,-1 0 1,1-1-1,0 1 1,0 0-1,0-1 1,0 0-1,1 1 1,-1-1-1,1 0 1,-1 0-1,1 0 1,0 0-1,-1-1 0,1 1 1,0-1-1,0 0 1,0 1-1,0-1 1,1-1-1,-1 1 1,0 0-1,0-1 1,1 0-1,4 0 1,2 0-16,0-1 0,0-1 0,0 0 0,0 0 0,-1-1 0,1 0 0,-1-1 0,1 0 0,-1-1 0,0 1 0,-1-2 0,1 1 0,-1-1 0,0-1 0,9-8 0,-6 4 39,-1-1 0,1 0 0,-2 0 0,0-1 0,0 0 0,-1-1 0,-1 1 0,0-2 0,6-18 0,-11 27-103,-1-1 0,1 0 1,-1 0-1,-1 1 0,1-1 0,-1 0 0,0 0 0,-2-10 0,2 16-1,0-1-1,0 1 0,-1-1 0,1 0 0,0 1 0,-1-1 1,0 1-1,1-1 0,-1 1 0,0-1 0,0 1 1,0 0-1,0-1 0,0 1 0,0 0 0,0 0 0,0 0 1,0 0-1,-1 0 0,1 0 0,-1 0 0,1 0 1,0 0-1,-1 1 0,1-1 0,-1 1 0,1-1 0,-1 1 1,0-1-1,1 1 0,-1 0 0,1 0 0,-1 0 0,0 0 1,1 0-1,-1 0 0,0 0 0,1 0 0,-1 1 1,1-1-1,-2 1 0,-4 1 20,1 1 0,-1-1 0,1 1 0,0 1 0,0-1 0,0 1 0,1 0 0,-1 0 0,1 1 0,0 0 0,0 0 1,1 0-1,-1 0 0,-4 8 0,0 1 39,0 0 0,1 1 1,1 1-1,-10 28 0,14-35-18,0 0-1,1 1 1,0-1-1,0 1 0,1 0 1,1 0-1,0 11 1,0-18 11,1 1 1,-1 0-1,1 0 1,0-1-1,0 1 0,0 0 1,1-1-1,-1 1 1,1-1-1,0 1 1,0-1-1,0 0 1,0 0-1,1 0 0,-1 0 1,1 0-1,0-1 1,-1 1-1,1-1 1,1 0-1,2 3 1,4-1 70,-1 0 0,1 0 0,0-1 0,0 0 0,0 0 0,0-1 0,0-1 1,0 0-1,1 0 0,-1-1 0,15-1 0,-7-1-41,0-1 0,0 0-1,0-2 1,0 0 0,25-10 0,-20 4 19,-1-2 0,0 0 1,-1-1-1,31-26 0,11-5 171,-61 44-257,-1 0-1,0 1 0,0-1 1,1 0-1,-1 0 0,1 1 1,-1-1-1,1 0 0,-1 1 1,0 0-1,1-1 0,2 1 1,-4 0 17,1 1 1,-1-1 0,1 1-1,-1 0 1,1 0-1,-1-1 1,1 1 0,-1 0-1,0 0 1,1-1-1,-1 1 1,0 0 0,0 0-1,1 1 1,-1-1 11,1 3 16,0-1 0,-1 1 0,0 0-1,1-1 1,-1 1 0,0 0 0,-1-1 0,1 1 0,-1 0-1,-1 4 1,-2 22 146,4-22-125,-1 0 0,-1 0 0,1 0 0,-1 0 1,-6 15-1,1-2 147,7-20-187,0-1 0,0 0 1,0 0-1,0 0 0,0 0 1,0 0-1,-1 1 0,1-1 1,0 0-1,0 0 0,0 0 1,0 0-1,0 1 0,0-1 1,0 0-1,0 0 0,0 0 1,0 1-1,0-1 0,0 0 1,0 0-1,0 0 0,0 0 1,0 1-1,0-1 0,1 0 0,-1 0 1,0 0-1,0 0 0,0 1 1,0-1-1,0 0 0,0 0 1,0 0-1,0 0 0,1 1 1,5-5 136,8-11-35,13-34-241,-18 31 122,19-27-1,-25 40 4,1 0-1,0 0 1,0 1-1,1 0 0,-1 0 1,1 0-1,0 0 1,0 1-1,10-6 1,-13 9-2,-1-1 0,1 0 0,-1 1 0,1-1 1,-1 1-1,1 0 0,0-1 0,-1 1 0,1 0 0,0 0 0,-1 0 0,1 0 1,-1 1-1,1-1 0,0 0 0,-1 1 0,1-1 0,-1 1 0,1-1 1,0 1-1,-1 0 0,0-1 0,1 1 0,-1 0 0,1 0 0,-1 0 1,0 0-1,0 1 0,0-1 0,0 0 0,2 3 0,-1-1 11,1 0 0,-1 1-1,-1 0 1,1-1-1,0 1 1,-1 0 0,0 0-1,0 0 1,0 0 0,0 0-1,-1 8 1,0 1 88,-1 0 0,0 0 0,-4 16 0,5-28-85,-1 0-1,1-1 1,0 1 0,0 0 0,0 0-1,0 0 1,0 0 0,0 0 0,0 0-1,0 0 1,0 0 0,0-1-1,0 1 1,0 0 0,1 0 0,0 1-1,-1-1-1,0-1-1,0 0 1,1 0-1,-1 0 0,0 1 1,1-1-1,-1 0 0,0 0 1,1 0-1,-1 0 1,1 0-1,-1 0 0,0 0 1,1 0-1,-1 0 0,0 0 1,1 0-1,-1 0 0,0 0 1,1 0-1,-1 0 1,0 0-1,1 0 0,-1 0 1,0-1-1,1 1 0,0 0 1,4-3 6,0 0 1,-1 0 0,9-8 0,-11 10-30,56-52 137,-36 31-150,2 1 1,37-26-1,-60 46 21,1 0 0,0 0 1,0 0-1,0 0 0,-1 0 0,1 0 0,0 0 0,0 1 0,0-1 1,1 1-1,-1-1 0,0 1 0,0 0 0,0 0 0,0 0 1,0 0-1,3 0 0,-3 1 5,-1 0-1,1 0 1,0 0 0,-1 0-1,1 0 1,-1 0 0,1 1 0,-1-1-1,0 0 1,1 1 0,-1-1 0,0 1-1,0-1 1,0 1 0,0 0 0,0-1-1,0 1 1,-1 0 0,2 2-1,4 16-31,-1 0-1,5 42 0,-8-41 13,-1-18 35,0 0 1,-1 0 0,1-1-1,0 1 1,0 0 0,1 0-1,-1-1 1,1 1 0,-1 0-1,1-1 1,0 1 0,0-1-1,0 0 1,0 0-1,0 0 1,1 0 0,-1 0-1,0 0 1,1-1 0,0 1-1,3 1 1,-2-1 16,1-1 0,-1 1 0,1-1 0,-1 0 0,1 0 0,-1 0 1,1-1-1,0 1 0,0-1 0,-1 0 0,1-1 0,0 1 0,4-2 0,2 0-17,0-1-1,-1-1 0,1 0 1,13-7-1,-18 8 2,-1 0-1,0-1 0,0 0 0,-1 0 0,1 0 1,-1-1-1,0 1 0,0-1 0,5-8 0,-2 1-5,-1 0-1,0 0 0,-1 0 1,0-1-1,-1 0 0,0 0 1,3-25-1,-4-4 0,0-50-1,-3 89 9,-1-2-15,1 0 0,-1-1 0,1 1 0,-2 0 0,1-1 0,-3-5 0,4 11-4,0-1-1,0 0 1,-1 1 0,1-1-1,0 1 1,0-1 0,-1 1-1,1-1 1,-1 1 0,1-1 0,0 1-1,-1-1 1,1 1 0,-1-1-1,1 1 1,-1 0 0,1-1-1,-1 1 1,0 0 0,1-1 0,-1 1-1,1 0 1,-2 0 0,1 0-12,0 0-1,0 1 1,0-1 0,0 0 0,1 1 0,-1-1 0,0 1 0,0 0 0,0-1 0,0 1 0,1 0-1,-1-1 1,0 1 0,1 0 0,-1 0 0,0 0 0,1-1 0,-1 1 0,1 0 0,-1 2-1,-4 6-37,1 1-1,0 0 0,0 1 0,-3 18 1,-1 3 41,-18 73 46,23-89 25,1 1 0,1 0 0,0 0-1,3 23 1,-2-38-43,0 1-1,1 0 0,-1-1 0,1 1 0,-1-1 0,1 1 0,0-1 1,0 1-1,0-1 0,0 0 0,1 1 0,-1-1 0,1 0 0,-1 0 1,1 0-1,0 0 0,0 0 0,3 2 0,-3-2 14,1-1 0,-1 0 0,0-1 0,1 1 0,-1 0-1,1-1 1,-1 1 0,1-1 0,-1 0 0,1 0 0,0 0 0,-1 0 0,1 0 0,-1 0-1,1-1 1,-1 1 0,1-1 0,-1 0 0,4-1 0,18-9-22,-1-1 1,43-29-1,-22 13 35,6-4-109,1 3 0,79-32-1,-126 59 68,1 0-1,0 1 1,0 0-1,-1 0 0,1 0 1,9 0-1,-13 1 2,1 0 0,-1 1 0,0-1 0,0 0 1,1 0-1,-1 1 0,0-1 0,1 0 0,-1 1 0,0-1 0,0 1 0,0 0 0,0-1 0,0 1 0,0 0 0,0 0 1,0-1-1,0 1 0,0 0 0,0 0 0,0 0 0,0 0 0,-1 0 0,1 1 0,0-1 0,-1 0 0,1 0 1,-1 0-1,1 1 0,-1 0 0,1 3 4,0 1 1,-1-1 0,0 0 0,0 0-1,0 1 1,-1-1 0,-1 10 0,-13 36-80,10-41 83,1 0 0,-1 0 1,-1 0-1,-10 12 0,-2 6 235,36-38-128,-7-1-149,36-34 197,-44 41-176,0 0-1,1 1 0,0-1 1,0 1-1,0 0 1,5-3-1,-9 6 2,1-1 0,0 1-1,0 0 1,-1-1 0,1 1 0,0 0-1,0 0 1,0 0 0,0 0 0,-1 0 0,1 0-1,0 0 1,0 0 0,0 0 0,0 0 0,-1 0-1,3 1 1,-2-1-2,0 1 0,0-1 0,-1 1 0,1 0 0,0 0 0,0-1 0,-1 1-1,1 0 1,0 0 0,-1 0 0,1 0 0,-1 0 0,1 0 0,-1 0 0,1 0 0,-1 0 0,0 0 0,1 1-1,6 27 189,-5-19-172,0 1 0,1-1 0,0 0-1,1 0 1,5 10 0,-8-18 12,0 0 0,0 0 0,1 0 0,-1 0 0,1 0 0,0 0 1,-1-1-1,1 1 0,0 0 0,0-1 0,0 1 0,0-1 0,0 0 0,1 0 1,-1 0-1,0 0 0,1 0 0,-1 0 0,0-1 0,1 1 0,-1-1 0,1 0 1,-1 0-1,0 1 0,1-2 0,-1 1 0,4 0 0,0-2-8,1 1-1,-1-1 1,0 0-1,0-1 1,0 1-1,0-1 0,0 0 1,8-7-1,3-3 123,20-18 0,-16 11-76,-1-2-1,-1 0 1,19-29-1,41-77-129,-24 38 117,-8 15-76,41-91 0,-83 156-16,-1-1 0,0 1-1,0-1 1,-1 0 0,-1 0-1,2-16 1,-4 27 47,0-1 1,0 1-1,0 0 0,0 0 1,0-1-1,0 1 1,-1 0-1,1-1 1,0 1-1,0 0 0,0 0 1,-1-1-1,1 1 1,0 0-1,0 0 1,-1 0-1,1-1 0,0 1 1,-1 0-1,1 0 1,0 0-1,0 0 1,-1 0-1,1-1 0,0 1 1,-1 0-1,1 0 1,0 0-1,-1 0 1,1 0-1,0 0 0,-1 0 1,1 0-1,0 0 1,-1 0-1,1 0 1,0 1-1,-1-1 0,1 0 1,0 0-1,-1 0 1,1 0-1,0 0 1,0 1-1,-1-1 0,1 0 1,0 0-1,0 0 1,-1 1-1,1-1 0,-6 4-51,0 1-1,1-1 0,-1 1 0,1 0 0,0 1 0,0-1 1,-6 11-1,4-5 24,1 0 0,0 0 0,-8 22 0,3 3 69,1 0 0,3 1 0,0 1 0,3-1 0,1 1 0,3 52 0,1-72-26,0-1 0,2 0 1,0 1-1,6 17 0,-8-30 25,1 0-1,-1-1 1,1 1 0,0 0-1,1-1 1,-1 1 0,1-1-1,0 0 1,0 0-1,0 0 1,0 0 0,1-1-1,0 1 1,-1-1 0,1 0-1,1 0 1,-1 0-1,8 3 1,-8-5-9,0 0-1,0 0 1,0 0-1,1-1 1,-1 0-1,0 0 1,1 0-1,-1 0 1,0-1-1,0 1 1,0-1-1,1 0 1,-1-1-1,0 1 1,7-4-1,5-3-1,-1-1-1,21-15 0,-33 22-21,1-2-35,1 1 1,0 0-1,1 0 0,-1 0 1,1 0-1,-1 1 0,8-2 1,-12 4 30,0 0 1,0-1-1,0 1 1,1 0 0,-1 0-1,0 0 1,0 0-1,0 1 1,0-1-1,0 0 1,0 0-1,1 1 1,-1-1-1,0 1 1,0-1 0,0 1-1,1 0 1,-1 0 10,1 1 1,-1-1 0,0 1 0,0-1 0,0 0 0,0 1-1,0 0 1,0-1 0,-1 1 0,1 0 0,0-1 0,-1 1-1,0 0 1,1 2 0,1 8-32,-2 1 1,1-1-1,-2 0 0,1 0 1,-2 0-1,0 0 0,0 0 1,-1 0-1,0 0 0,-7 15 0,8-24 64,0 1 0,0-1 0,0 0-1,-1 1 1,1-1 0,-1 0 0,0 0-1,0-1 1,-6 5 0,8-5-15,-1-1 1,0 0 0,0 0-1,-1 0 1,1 0 0,0 0-1,0 0 1,0 0 0,-1-1-1,1 1 1,0-1 0,-1 0-1,1 0 1,0 0-1,-1 0 1,1 0 0,0 0-1,-4-1 1,6 1-17,-1 0 0,0 0 0,1-1 0,-1 1-1,1 0 1,-1 0 0,0-1 0,1 1 0,-1 0 0,1-1 0,-1 1-1,1-1 1,-1 1 0,1-1 0,0 1 0,-1 0 0,1-1 0,-1 0-1,1 1 1,0-1 0,-1 1 0,1-1 0,0 1 0,0-1 0,-1-1-1,1 1 4,0-1-1,0 1 0,0-1 0,1 1 0,-1 0 0,0-1 1,0 1-1,1-1 0,-1 1 0,1 0 0,0-2 0,1-1-13,0 0-1,0 1 0,1-1 1,-1 1-1,1 0 0,0 0 0,5-5 1,7-2 36,0 1 0,0 0 1,1 2-1,0 0 1,1 0-1,-1 1 0,1 1 1,20-3-1,19 0-2158,67-3 0,-59 7-3092,-53 4 3237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26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60 11808,'-36'-28'4352,"32"25"-3361,8-6-287,1 6-256,5-2-384,6 5 1376,21-3-768,31-2-32,30 2-384,10 3-576,-5 3 128,-3 5-3712,16 0 2145,5 4-6177,-13-4 4448,-13 9 960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27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282 188 5568,'-1'-5'566,"-1"-1"1,1 1 0,0 0-1,1 0 1,-1-1 0,1 1-1,1-9 1,-1 9-56,0 0 0,0-1 0,0 1 0,-1-1 0,1 1 0,-1 0-1,-1-1 1,1 1 0,-3-7 0,1 8-155,1 0 0,-1 0 0,0 0-1,0 0 1,-4-4 0,5 6-259,1 1 0,0 0-1,-1-1 1,1 1 0,-1 0 0,0 0 0,1 0-1,-1 0 1,0 1 0,1-1 0,-1 0 0,0 1-1,0-1 1,0 1 0,0-1 0,0 1 0,-2 0-1,0 1 10,-1 0 0,1 0 0,0 0 0,0 1 0,0 0-1,0 0 1,0 0 0,0 0 0,0 1 0,-4 3 0,-37 34 590,33-28-498,-7 6 366,-27 34 1,40-45-517,1-1 1,1 1 0,-1 1 0,1-1-1,0 1 1,1-1 0,0 1 0,0 0-1,-2 11 1,5-16-12,0 0 1,-1 0-1,1 0 0,1 0 1,-1 0-1,0 0 1,1 0-1,-1 0 0,1 0 1,0 0-1,0 0 0,0 0 1,0 0-1,1 0 0,-1-1 1,3 4-1,-1-2 18,1 0 0,-1-1 0,1 1 0,0-1 0,0 0-1,0 0 1,0 0 0,0 0 0,6 2 0,0-1 17,0 0 1,1 0-1,-1-1 0,1-1 0,0 0 1,-1 0-1,1-1 0,19 0 1,-9-3 6,0-1 0,1-1 0,-1 0 1,-1-2-1,24-9 0,-3-3-21,55-30 1,-59 27-38,61-48 1,-79 53 31,0-1 0,0-1 1,-2 0-1,20-29 0,-33 43 7,-1-1 0,0 1 0,0-1 0,-1 1 0,0-1 1,0 0-1,0 0 0,0 0 0,0 0 0,0-7 0,-2 11-63,0 1 0,0 0 1,0-1-1,0 1 0,0 0 0,0-1 0,0 1 0,0 0 0,0-1 1,0 1-1,-1 0 0,1-1 0,0 1 0,0 0 0,0-1 0,0 1 1,-1 0-1,1-1 0,0 1 0,0 0 0,-1 0 0,1-1 0,0 1 1,0 0-1,-1 0 0,1-1 0,0 1 0,-1 0 0,1 0 0,0 0 1,-1 0-1,1 0 0,0 0 0,-1-1 0,1 1 0,0 0 0,-1 0 1,1 0-1,-1 0 0,1 0 0,0 0 0,-1 0 0,1 0 0,0 1 1,-1-1-1,1 0 0,0 0 0,-1 0 0,1 0 0,-19 9-200,7 0 133,0-1 1,1 1-1,-18 20 0,-27 37 43,42-49 50,-3 4 2,-48 63 4,56-71 34,1 0 0,1 1-1,0-1 1,-10 28 0,16-38-23,0 1-1,0 0 1,1-1 0,-1 1-1,1 0 1,-1 0 0,1 0 0,1 5-1,-1-9-16,0 1 1,0 0-1,1 0 0,-1 0 0,0 0 0,1 0 0,-1 0 1,1 0-1,-1-1 0,1 1 0,-1 0 0,1 0 0,-1-1 0,1 1 1,0 0-1,0-1 0,-1 1 0,1-1 0,0 1 0,0-1 1,-1 1-1,1-1 0,0 1 0,0-1 0,0 0 0,0 0 0,0 1 1,0-1-1,0 0 0,0 0 0,0 0 0,0 0 0,-1 0 1,1 0-1,0 0 0,0 0 0,1-1 0,7 0 22,0-1 0,-1-1 0,0 1 0,1-1 1,-1-1-1,0 0 0,-1 0 0,1 0 0,10-9 0,7-6 124,28-29 0,-30 25-199,-13 11-33,1 2 0,0-1 0,20-12 0,-31 22 57,1 1 0,0 0 1,0-1-1,0 1 0,0 0 0,0-1 0,0 1 1,-1 0-1,1 0 0,0 0 0,0 0 1,0 0-1,0 0 0,0 0 0,0 0 1,0 0-1,0 0 0,0 1 0,0-1 0,0 0 1,-1 1-1,1-1 0,0 0 0,0 1 1,0-1-1,-1 1 0,1-1 0,0 1 1,1 1-1,2 2-38,0 0 1,0 1-1,6 9 0,-2-2 157,46 60 506,-53-71-604,0 1 0,0-1-1,0 0 1,0 1 0,0-1 0,0 0 0,0 0 0,0 0 0,1 0 0,-1 0 0,0 0-1,1 0 1,-1 0 0,1-1 0,-1 1 0,1 0 0,-1-1 0,1 1 0,-1-1 0,1 0-1,-1 1 1,1-1 0,0 0 0,-1 0 0,3 0 0,0-1 16,0 0 0,-1 0 0,1-1 1,0 1-1,-1-1 0,1 0 0,-1 0 0,0 0 0,6-4 0,-2-1-23,0 0-1,0 0 1,-1-1-1,11-16 1,-13 18-8,0-1 0,0 1 0,1 0 0,0 1 0,0-1 0,1 1 0,-1 0 0,1 0 0,9-6 0,-15 11 0,0 0 1,1 0 0,-1 0 0,1 0-1,-1 0 1,0 0 0,1-1-1,-1 1 1,0 0 0,1 0-1,-1 0 1,1 0 0,-1 0-1,0 0 1,1 0 0,-1 1-1,0-1 1,1 0 0,-1 0 0,1 0-1,-1 0 1,0 0 0,1 1-1,-1-1 1,0 0 0,1 0-1,-1 0 1,1 1 0,6 12-37,-2 14-34,-5-21 69,-1-1 0,0 0 0,0 0-1,0 0 1,-4 10 0,-4 17 24,7-24 2,2-8-16,1 0 0,-1 0 0,0-1-1,0 1 1,0 0 0,0 0-1,1 0 1,-1 0 0,0 0 0,0 0-1,0 0 1,1 0 0,-1 0-1,0 0 1,0 0 0,0 0 0,1 0-1,-1 0 1,0 0 0,0 0-1,0 0 1,1 0 0,-1 0 0,0 0-1,0 0 1,0 0 0,1 0-1,-1 0 1,0 0 0,0 0-1,0 1 1,0-1 0,1 0 0,-1 0-1,0 0 1,0 0 0,0 0-1,0 1 1,0-1 0,1 0 0,-1 0-1,0 0 1,0 1 0,0-1-1,0 0 1,0 0 0,0 0 0,0 1-1,0-1 1,0 0 0,0 0-1,0 0 1,0 1 0,0-1-1,0 0 1,0 0 0,0 0 0,0 1-1,0-1 1,0 0 0,0 0-1,0 0 1,0 0 0,0 1 0,-1-1-1,1 0 1,0 0 0,0 0-1,0 1 1,3-2 23,1 0-1,0 0 1,-1 0 0,0-1-1,1 1 1,-1-1-1,0 0 1,4-2 0,27-23-66,-18 14 18,-2 2-17,0 1 0,1 0 0,0 1 1,0 1-1,1 0 0,21-7 0,-32 14 39,0 0 0,0 1-1,0-1 1,0 1-1,0 0 1,0 1-1,0-1 1,1 1 0,-1 0-1,0 0 1,-1 1-1,1-1 1,0 1-1,0 0 1,-1 0-1,7 5 1,7 5 17,0 0 0,24 23 1,-30-24-39,43 34-1449,-30-24-7845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29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104 574 4576,'0'0'2693,"5"-13"2928,-8 2-2859,3 11-2674,0-1 0,0 1 1,0 0-1,-1 0 1,1 0-1,0 0 0,0 0 1,-1-1-1,1 1 1,0 0-1,0 0 0,0 0 1,-1 0-1,1 0 1,0 0-1,0 0 0,-1 0 1,1 0-1,0 0 1,0 0-1,-1 0 0,1 0 1,0 0-1,0 0 1,0 0-1,-1 0 0,0 1 87,-1 0 0,1-1 0,0 1 0,-1 0 0,1 0 0,0 0 0,0 0 0,0 0 0,0 0 0,0 1 0,-1 1 0,-12 17 333,1 2-1,1 0 1,1 0-1,0 1 1,-8 30-1,18-47-416,0-1 0,0 1 1,0-1-1,1 1 0,0 0 0,0 0 0,0-1 0,1 1 0,-1 0 0,3 6 0,-3-10-56,1 0 0,0 0 1,0 0-1,0 0 0,0-1 0,0 1 0,0 0 0,0 0 0,0-1 0,1 1 0,-1 0 0,1-1 0,-1 1 0,1-1 0,0 0 0,-1 0 0,1 1 0,0-1 0,0 0 0,0 0 0,0-1 0,0 1 0,0 0 0,0-1 0,0 1 0,0-1 0,0 0 1,0 1-1,4-1 0,-2-1-45,0 1 0,0-1 1,1 0-1,-1 0 1,0-1-1,0 1 1,-1-1-1,1 0 0,0 0 1,0 0-1,-1 0 1,1-1-1,-1 1 0,0-1 1,0 0-1,0 0 1,0 0-1,0-1 1,3-4-1,0-1-23,0 0 0,0-1 1,-1 0-1,0-1 0,-1 1 0,4-14 0,-4 6 52,0 0-1,-1 0 1,2-34-1,-5 45-23,0 1 0,0-1-1,-1 0 1,0 0 0,0 1-1,0-1 1,-1 0 0,0 1 0,-1-1-1,1 1 1,-1 0 0,-1 0 0,-5-9-1,8 14-1,0 0 0,1 0 0,-1 0-1,0 0 1,0 0 0,0 0 0,0 0 0,0 0-1,0 0 1,0 1 0,0-1 0,-1 0 0,1 1-1,0-1 1,0 1 0,-1-1 0,1 1 0,0 0-1,-1-1 1,1 1 0,0 0 0,-1 0 0,1 0-1,0 0 1,-1 0 0,1 0 0,0 0 0,-1 1-1,1-1 1,0 0 0,-1 1 0,1-1 0,0 1-1,0 0 1,-3 1 0,0 1 35,0 0 0,1 0 1,-1 1-1,1 0 0,-1-1 0,1 1 0,0 1 1,-3 6-1,5-10-2,0 0 0,0 0 0,1 1 0,-1-1 0,1 1 0,-1-1 0,1 0 0,-1 1 0,1-1 0,0 1 0,0-1 0,-1 1 0,1-1 0,0 1 0,0-1 0,1 1 0,-1-1 0,0 1 0,0-1 0,1 1 0,-1-1 0,1 1 0,-1-1 0,1 0 0,0 1 0,0-1 0,-1 0 0,1 0 0,0 1 0,1 0 0,0 0 15,0-1 0,0 1 0,0-1 1,1 0-1,-1 1 0,0-1 0,0 0 0,1 0 0,-1-1 0,1 1 1,-1 0-1,0-1 0,1 0 0,-1 1 0,1-1 0,-1 0 0,5 0 1,138-22 230,19 0-38,-159 21-246,16-1 148,1 1-1,0 1 0,36 4 1,-53-3-117,1 0 0,-1 0-1,0 1 1,1 0 0,-1-1 0,0 2 0,0-1 0,0 1-1,0-1 1,-1 1 0,1 1 0,-1-1 0,0 1 0,0-1 0,0 1-1,0 0 1,0 1 0,-1-1 0,5 9 0,-4-5 32,-1 0 1,1 1-1,-2-1 1,1 1-1,-1 0 0,1 14 1,0 55 264,-3-60-134,-2-7-109,2-4 175,9-13-126,-5 1-96,0 0 0,0 0 0,-1-1 0,0 1 1,0-1-1,4-11 0,3-5-1,5-10-5,-8 16-87,1 1 0,0 0 0,0 0 0,12-13 0,-20 28 63,0 0 0,0 0 0,0 0 0,0 0 0,0 0-1,0 0 1,0 0 0,0 0 0,0 0 0,0 0 0,0 0 0,0 0-1,0 0 1,0 0 0,0 1 0,0-1 0,0 0 0,0 0-1,0 0 1,0 0 0,0 0 0,0 0 0,0 0 0,1 0-1,-1 0 1,0 0 0,0 0 0,0 0 0,0 0 0,0 0-1,0 0 1,0 0 0,0 0 0,0 0 0,0 0 0,0 0 0,0 0-1,0 0 1,0 0 0,1 0 0,-1 0 0,0 0 0,0 0-1,0 0 1,0 0 0,0 0 0,0 0 0,0 0 0,0 0-1,2 17-89,-2 0 0,0 0 0,-1-1 0,-4 27 0,-1 34 319,5-74-183,2 0 0,-1 1 0,0-1 0,0 0 0,1 0 0,0 0 0,0 0 0,0 0-1,0 0 1,2 4 0,-2-6-26,-1 0-1,1 0 1,0 0-1,0 0 1,0 0-1,0 0 1,0 0-1,1 0 1,-1 0-1,0-1 1,0 1-1,0-1 1,1 1-1,-1 0 1,0-1-1,1 0 1,-1 1 0,0-1-1,1 0 1,-1 0-1,1 0 1,-1 0-1,0 0 1,1 0-1,-1 0 1,3-1-1,6-1 12,0-1 0,0 1 1,0-2-1,-1 0 0,12-6 0,46-30 45,-49 27-39,0-1 1,-1-1-1,-1 0 1,17-21-1,52-75 24,-61 79-111,110-160-47,-111 150 101,-1 0 0,28-81 0,-46 111-11,14-42-220,-16 48 193,-1 0-1,0 0 1,0 0-1,-1 0 1,1 0 0,-1 0-1,-1-6 1,1 11 15,0 1 0,0-1 1,0 0-1,-1 0 0,1 0 1,0 1-1,0-1 0,-1 0 1,1 0-1,0 1 0,-1-1 1,1 0-1,0 1 0,-1-1 0,1 0 1,-1 1-1,1-1 0,-2-1 1,1 2 13,1 0 0,0 0 0,-1 0 1,1 0-1,-1 0 0,1 0 0,-1 0 1,1 0-1,0 0 0,-1 1 0,1-1 0,-1 0 1,1 0-1,0 0 0,-1 0 0,1 1 1,-1-1-1,1 0 0,0 0 0,-1 1 0,1-1 1,0 0-1,-1 0 0,1 1 0,-4 4-21,0 0-1,0 0 1,-5 9-1,6-9 9,-14 23 66,1 2 0,-25 61 0,34-70 15,0 1 1,2 1 0,0-1 0,2 1 0,-2 29 0,5-16 36,5 51 0,-2-67-37,0 0-1,2 0 1,0-1-1,9 21 1,-12-35-50,0 0 0,1 0-1,-1 0 1,1 0 0,0-1 0,1 0-1,-1 1 1,1-1 0,0 0 0,6 4-1,-8-6 14,0-1-1,0 0 0,0 0 0,0 0 0,0 0 0,0 0 0,0 0 0,0-1 1,0 1-1,1-1 0,-1 1 0,0-1 0,0 0 0,1 0 0,-1 0 1,0 0-1,1 0 0,-1 0 0,0-1 0,0 1 0,0-1 0,1 0 0,-1 1 1,0-1-1,0 0 0,0 0 0,3-3 0,4-2 53,-1-2 0,0 1 0,0-1 0,8-11 0,-7 9-267,17-17 0,-25 44-79,-8 28 450,-21 69 0,24-99-177,2-5 79,0-1 0,2 1-1,-1 14 1,1-23-63,1-1-4,-1 0 0,0 0 0,1 0-1,-1 0 1,1 0 0,-1 0-1,1 0 1,-1 0 0,1 0 0,-1 0-1,0 0 1,1 0 0,-1-1-1,1 1 1,-1 0 0,0 0 0,1-1-1,-1 1 1,1-1 0,-1 1 10,138-82 99,-133 80-140,-1-1 0,0 2-1,0-1 1,1 0-1,-1 1 1,1 0-1,-1 0 1,7-1 0,-10 2 12,0 0 0,0 0 1,0 0-1,0 0 0,0 1 0,0-1 1,0 0-1,0 0 0,0 1 1,0-1-1,0 0 0,0 1 1,0-1-1,0 1 0,0-1 1,0 1-1,0 0 0,0-1 1,-1 1-1,1 0 0,0-1 0,0 1 1,-1 0-1,1 0 0,-1 0 1,1 0-1,-1 0 0,1 0 1,-1 0-1,1 0 0,-1 0 1,0 0-1,0 0 0,1 0 1,-1 0-1,0 0 0,0 0 0,0 0 1,0 0-1,0 0 0,0 0 1,0 0-1,-1 2 0,0 3 15,-1 1 0,0-1 0,0 0 0,0 0 0,-1 0 0,0 0 0,0 0 0,0-1 0,-1 1 0,-6 7 0,-3 6 20,-21 39-29,-45 104-1,34-63-62,37-84 100,-1 1 0,0-2 0,-15 21 0,21-31-14,0 0 1,-1 0-1,1-1 1,-1 1-1,0-1 1,0 0-1,0 0 0,0 0 1,0-1-1,-1 1 1,1-1-1,-1 0 1,0 0-1,0-1 1,-9 3-1,12-4-12,0 0 1,0 0-1,0-1 1,-1 1-1,1 0 0,0-1 1,0 1-1,0-1 1,0 0-1,0 0 0,1 1 1,-1-1-1,0-1 1,0 1-1,0 0 0,1 0 1,-1-1-1,1 1 1,-1 0-1,1-1 0,-1 0 1,1 1-1,0-1 1,-1-2-1,-2-4 25,0 1 0,0-1-1,1 0 1,-3-13 0,3 7-22,0 0-1,1-1 1,0 1-1,2 0 1,0-1 0,0 1-1,1-1 1,1 1-1,0 0 1,1 0-1,8-22 1,-6 21-26,1 1-1,0 1 1,1-1-1,0 1 1,2 0 0,-1 0-1,1 1 1,1 1-1,0-1 1,23-18 0,-29 27-22,1 0 0,0 0 0,-1 1 0,1-1 0,0 1 0,0 0 0,1 1 1,-1-1-1,0 1 0,0 0 0,1 1 0,-1-1 0,1 1 0,-1 0 0,0 0 1,1 1-1,6 0 0,8 4-588,1 0 0,-1 1 0,20 9 0,-24-9-419,128 57-13433,-134-60 12870,1 0 0,0 0 0,20 1 0,6 0-2001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30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69 9216,'3'-7'631,"1"0"0,-1 0 1,1 0-1,0 0 0,1 1 1,0-1-1,8-8 0,-12 15-479,-1-1 0,1 1-1,-1-1 1,1 1 0,0-1 0,0 1-1,-1-1 1,1 1 0,0 0-1,0-1 1,-1 1 0,1 0 0,0 0-1,0-1 1,0 1 0,-1 0-1,1 0 1,0 0 0,0 0 0,0 0-1,0 0 1,-1 0 0,1 0 0,0 1-1,0-1 1,0 0 0,0 0-1,-1 1 1,1-1 0,0 1 0,0-1-1,-1 0 1,1 1 0,0-1-1,-1 1 1,2 1 0,0-1 112,-1 1 1,1 0-1,-1 0 1,1 0-1,-1 0 0,0 0 1,0 1-1,0-1 1,0 0-1,1 5 1,0 3 94,-1 0 1,0 0-1,-1 0 1,-2 18-1,-9 44 496,8-50-499,-105 452 2065,103-455-1995,-12 25 1,27-51 192,0-6-589,-1 0 1,10-17 0,-14 20-66,1 0 0,0 1 0,1-1 0,0 2 1,0-1-1,1 1 0,9-9 0,-16 16 28,0 1 0,-1-1 0,1 1 0,0-1 0,0 1 0,0-1 0,-1 1 1,1 0-1,0-1 0,0 1 0,0 0 0,0 0 0,0-1 0,0 1 0,-1 0 0,1 0 0,0 0 0,2 0 0,-2 1 1,-1-1 0,1 0 0,0 1 0,-1-1 0,1 0-1,-1 1 1,1-1 0,-1 1 0,1-1 0,-1 1 0,1-1 0,-1 1 0,1 0 0,-1-1 0,0 1-1,1-1 1,-1 1 0,1 1 0,0 2-16,0 1 1,0-1-1,0 1 0,-1-1 0,1 9 0,-2-1 11,1 0 0,-2-1 0,0 1 1,0 0-1,-1-1 0,0 0 0,-10 21 0,10-24 41,-2 0 1,1 0 0,-1 0 0,-1-1-1,1 0 1,-1 0 0,0 0 0,-1-1 0,1 0-1,-16 10 1,14-11-7,0-1 0,-1-1 0,1 1-1,-1-1 1,0-1 0,0 0 0,0 0 0,0-1 0,-1 0 0,1 0-1,0-1 1,-1 0 0,1-1 0,0 0 0,0 0 0,-17-6-1,25 7-12,-1-1 0,1 1-1,-1-1 1,1 0 0,-1 1-1,1-1 1,0 0 0,-1 0-1,1 0 1,0 0 0,0 0-1,0 0 1,0-1 0,0 1-1,0 0 1,0-1 0,0 1-1,0 0 1,1-1 0,-1 1-1,0-1 1,1 1 0,-1-1-1,1 1 1,0-1 0,-1 1-1,1-1 1,0 0 0,0 1-1,0-1 1,0 1 0,1-1-1,-1 1 1,0-1 0,0 0-1,1 1 1,-1-1 0,1 1-1,0-1 1,-1 1 0,1 0-1,0-1 1,0 1 0,0 0-1,0-1 1,0 1 0,0 0-1,2-2 1,1 0-23,-1 0 0,1 1 0,0-1 0,-1 1 0,1 0 0,0 0 0,1 0 0,5-2 0,38-8-163,-30 10 170,0 0 0,0 2 0,0 0 0,32 5 0,10 0 217,2-5-198,0-3 1,87-14-1,-137 16-6,-1-2 1,0 0-1,0 0 0,0-1 1,0 0-1,0-1 0,-1 0 1,0-1-1,0 0 1,-1-1-1,1 0 0,-1 0 1,10-11-1,8-15-32,-25 31 19,-1-1 0,1 1 1,-1-1-1,1 0 0,-1 0 1,0 0-1,0 1 1,0-1-1,-1 0 0,1 0 1,0-5-1,-1 8-4,0-1-1,-1 0 0,1 0 1,0 1-1,0-1 1,0 0-1,0 1 1,-1-1-1,1 0 1,0 1-1,-1-1 1,1 0-1,0 1 0,-1-1 1,1 1-1,-1-1 1,1 0-1,-1 1 1,1 0-1,-1-1 1,0 1-1,1-1 1,-1 1-1,0-1 1,1 1-1,-1 0 0,0 0 1,1-1-1,-1 1 1,0 0-1,1 0 1,-1 0-1,0 0 1,0 0-1,1 0 1,-1 0-1,0 0 0,0 0 1,1 0-1,-1 0 1,0 0-1,-5 1-35,1 0-1,0 0 0,0 0 0,-7 4 1,-10 4 72,1 1 0,0 1 1,0 1-1,1 1 0,1 1 1,0 1-1,-23 23 0,39-35 33,0 1 0,0-1-1,0 1 1,1 0-1,-1 0 1,1 0-1,0 0 1,0 0-1,-2 8 1,4-10-45,-1 0 0,1-1 0,0 1 0,0 0 0,0 0 0,0 0 0,0-1 1,0 1-1,1 0 0,-1 0 0,0-1 0,1 1 0,0 0 0,-1 0 0,1-1 0,0 1 0,0-1 0,0 1 0,0-1 1,0 1-1,0-1 0,0 1 0,0-1 0,1 0 0,-1 0 0,3 2 0,6 3 21,1 0 1,-1-1-1,1 0 0,0-1 1,1 0-1,-1-1 0,1 0 1,14 1-1,2 1 90,3 1-528,0-1-1,0-1 0,0-2 1,1-2-1,59-6 0,-85 5-489,1 0 0,-1-1 0,0 0 0,0-1 0,0 1-1,0-1 1,0 0 0,-1 0 0,1-1 0,-1 0-1,0 0 1,8-8 0,-3 1-1020,0 0 1,-1-1-1,0-1 0,9-16 1,15-38-2937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8:14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49 10720,'-45'-35'3968,"32"30"-3072,3 1-288,15-1-2144,3 5 1056,10 0 288,5 5-832,9 4 576,8 6-3712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28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 4160,'0'0'6149,"10"0"-3029,52-16 336,-54 14-3127,-1 1 1,1 0-1,0 0 0,-1 0 1,1 1-1,12 2 0,5-1 32,382-5-46,-419-1-9109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30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6 775 2912,'-6'2'6955,"12"-3"-2335,0-1-5411,4-4 1774,1-1 1,-1 0 0,12-11 0,16-12 216,86-46-47,13-9-354,-110 66-591,-1-1 0,43-42 0,-40 29 206,38-54-1,-67 87-415,0 0-1,0 0 1,0 0-1,0 0 1,0 0 0,0 0-1,0 0 1,0 0-1,0 0 1,0 0 0,0 0-1,0 0 1,0 0 0,0 0-1,0 0 1,0 0-1,0 0 1,0 0 0,0 0-1,0 0 1,0 0-1,0 0 1,0 0 0,0 0-1,0 0 1,0 0-1,0 0 1,0 0 0,0 0-1,0 0 1,1 0 0,-1 0-1,0 0 1,0 0-1,0 0 1,-3 8-127,-5 13-29,-55 102-10,15-33 650,47-87-427,0-1-1,0 1 0,0 0 0,0-1 0,0 1 1,1 0-1,0-1 0,-1 1 0,1 0 0,0 0 1,0 0-1,0-1 0,2 6 0,-2-7-21,1 0 0,-1 1 0,0-1 0,1 0 0,0 0 0,-1 0 0,1 0 0,0 0-1,-1 0 1,1 0 0,0 0 0,0 0 0,0 0 0,0-1 0,0 1 0,0 0 0,0-1 0,0 1 0,0 0 0,0-1 0,1 1-1,-1-1 1,0 0 0,0 1 0,0-1 0,1 0 0,-1 0 0,0 0 0,0 0 0,1 0 0,-1 0 0,2 0 0,7-1 12,0-1 1,0 0-1,-1-1 1,1 1-1,-1-2 1,0 1-1,0-1 1,0-1-1,0 0 1,9-7-1,-6 3 7,-1 0 0,0-1 0,-1-1 0,0 0 0,0 0 0,10-17 0,-12 16-21,36-50-398,-38 54 329,4-5-174,-7 12-50,-2 7-154,-2 23 264,-7 36 1,4-34 262,-1 38 1,5-68-83,0 0 0,0 0 1,-1 1-1,1-1 0,0 0 1,1 0-1,-1 0 0,0 1 1,0-1-1,0 0 0,1 0 1,-1 0-1,1 0 0,-1 1 1,1-1-1,-1 0 0,1 0 1,-1 0-1,1 0 0,0 0 1,0 0-1,0 0 0,-1-1 1,1 1-1,0 0 0,0 0 1,0-1-1,0 1 0,0 0 1,1-1-1,-1 1 0,0-1 1,0 0-1,0 1 0,0-1 1,1 0-1,-1 0 0,0 1 1,0-1-1,0 0 0,1 0 1,-1 0-1,1-1 0,19 0 64,0-2 0,0-1 0,-1 0 0,38-14 0,-6 3 2,71-23-187,-103 31 79,0-2 0,0 0 0,35-24 0,-47 27 115,-1 0 0,1 0 0,8-12-1,-10 11 63,-5 7-165,-1-1-1,1 1 1,-1-1-1,1 1 1,-1-1 0,1 0-1,-1 1 1,1-1 0,-1 0-1,0 1 1,1-1-1,-1 0 1,0 0 0,0-1-1,0 2-10,0 0 0,0 0 1,0-1-1,0 1 0,0 0 0,0 0 0,0 0 0,0-1 0,0 1 0,-1 0 1,1 0-1,0 0 0,0-1 0,0 1 0,0 0 0,-1 0 0,1 0 0,0 0 0,0 0 1,0 0-1,-1-1 0,1 1 0,0 0 0,0 0 0,0 0 0,-1 0 0,1 0 1,0 0-1,0 0 0,-1 0 0,-1 0-41,-1 0 0,1 0 1,0 0-1,0 0 0,-1 1 0,1-1 0,0 1 1,-4 1-1,-15 8-147,1 1 0,-29 20 1,14-8 254,-3 2 9,2 2 0,-38 36 0,73-63-54,0 1 0,1-1 1,-1 1-1,0-1 0,0 1 0,1 0 1,-1-1-1,1 1 0,-1 0 0,1 0 1,-1-1-1,1 1 0,-1 0 0,1 0 0,-1 0 1,1 0-1,0 0 0,0-1 0,-1 3 1,2-3 13,-1 0 0,0 1 0,1-1 0,-1 0 0,1 1 0,-1-1 0,1 0 1,-1 0-1,1 0 0,-1 1 0,1-1 0,-1 0 0,1 0 0,-1 0 0,1 0 1,-1 0-1,1 0 0,-1 0 0,1 0 0,-1 0 0,1 0 0,-1 0 0,2-1 0,5 0 149,1-1-1,0 0 0,8-3 0,117-57-487,-132 61 289,0 1 1,0-1-1,0 1 0,0 0 0,-1-1 1,1 1-1,0 0 0,0 0 0,0-1 0,0 1 1,0 0-1,0 0 0,0 0 0,0 0 1,0 0-1,0 1 0,-1-1 0,1 0 0,0 0 1,0 0-1,0 1 0,0-1 0,0 1 1,-1-1-1,1 1 0,0-1 0,0 1 0,0-1 1,0 1-1,2 3 34,0-1-1,0 1 1,0 0 0,-1 0 0,3 4-1,9 14-42,-9-17 75,-1 0 1,1 0 0,0-1-1,0 1 1,1-1 0,-1-1 0,1 1-1,0-1 1,0 0 0,0 0 0,0 0-1,1-1 1,-1 0 0,0 0-1,1-1 1,0 0 0,-1 0 0,1 0-1,0-1 1,0 0 0,12-2 0,31-8 17,65-21 0,-93 24-68,24-7 165,57-27 0,-98 38-126,1 0 0,-1 0 0,8-7 0,-12 9-32,0 0 1,0 0-1,0 0 0,0 0 1,0 0-1,0 0 0,0 0 1,0-1-1,0-1 1,-1 3-6,1-1 1,-1 1 0,0-1 0,0 1-1,0-1 1,0 1 0,0 0 0,0-1 0,0 1-1,0-1 1,0 1 0,0-1 0,0 1 0,-1-1-1,1 1 1,0-1 0,0 1 0,0-1-1,-1 1 1,1 0 0,0-1 0,0 1 0,-1 0-1,1-1 1,0 1 0,-1-1 0,0 1 0,0-1-37,0 0 1,0 1 0,0-1 0,-1 1 0,1-1 0,0 1 0,0-1-1,-1 1 1,1 0 0,0 0 0,-1-1 0,1 1 0,0 0 0,-1 0 0,-1 1-1,-22 3-326,23-3 305,-18 5 23,0 1 1,1 1-1,0 0 0,1 2 0,-28 18 1,38-22 63,0-1 1,1 1-1,-14 14 1,19-18-22,0-1-1,0 1 1,1 0 0,-1 0 0,1 0-1,0 0 1,-1 0 0,1 0 0,0 1-1,0-1 1,0 0 0,1 1 0,-1-1-1,0 0 1,1 1 0,0-1 0,-1 1-1,1-1 1,0 1 0,0-1 0,1 3-1,-1-4 12,1 0 0,-1-1 0,1 1 0,-1 0-1,1 0 1,-1-1 0,1 1 0,-1-1 0,1 1-1,0 0 1,-1-1 0,1 1 0,0-1 0,-1 1 0,1-1-1,0 0 1,0 1 0,0-1 0,-1 0 0,1 1 0,0-1-1,0 0 1,0 0 0,0 0 0,1 0 0,26 0 169,-22-1-168,14-1 20,0-1 0,0-1 0,26-9 0,55-25-27,-86 31-35,0-1 1,0 0-1,-1-1 0,0-1 0,-1 0 0,23-22 1,-20 14-20,-1 0 0,0-1 0,-1 0 0,13-26-1,0-9-91,-2-2-1,32-112 0,-55 163 122,0-2-1,1 0 0,-1-1 0,0 1 0,-1-1 0,0 0 0,0 0 0,0 1 0,-1-1 0,-2-11 1,2 18 5,0 1 1,0-1-1,0 1 1,0 0-1,0-1 1,0 1-1,0-1 1,0 1-1,0-1 1,0 1-1,-1 0 1,1-1-1,0 1 1,0 0-1,-1-1 1,1 1-1,0 0 0,0-1 1,-1 1-1,1 0 1,0 0-1,-1-1 1,1 1-1,0 0 1,-1 0-1,1-1 1,-1 1-1,1 0 1,0 0-1,-1 0 1,1 0-1,-1 0 1,1 0-1,0 0 1,-1 0-1,1 0 1,-1 0-1,1 0 1,0 0-1,-1 0 1,1 0-1,-1 0 1,1 0-1,-1 0 1,1 0-1,0 0 1,-1 1-1,1-1 1,0 0-1,-1 0 1,1 1-1,0-1 1,-1 0-1,1 1 1,-3 1-36,0 1 1,0 0-1,0-1 0,0 1 1,-2 4-1,-9 15 106,1 2 1,1-1-1,-18 51 0,6-9 157,2 2-1,-18 98 0,38-154-112,1-1-1,0 1 1,0 0-1,1-1 0,2 14 1,-2-21-65,1 0-1,-1-1 1,1 1-1,0 0 1,0 0 0,0-1-1,0 1 1,0 0 0,0-1-1,1 1 1,-1-1-1,1 0 1,0 1 0,0-1-1,0 0 1,0 0 0,0 0-1,0 0 1,0-1-1,1 1 1,-1 0 0,1-1-1,-1 0 1,5 2 0,0-1 25,0-1 0,0 0 0,0 0 0,0 0 0,0-1 1,0 0-1,0 0 0,0-1 0,0 0 0,0 0 0,0-1 1,0 1-1,0-2 0,-1 1 0,1-1 0,-1 0 0,1 0 1,-1-1-1,9-6 0,-4 1-78,0 1 0,-1-1 1,0-1-1,-1 0 0,0 0 0,-1 0 1,0-1-1,0-1 0,8-18 1,-13 25 51,-1 0-71,1-1 1,0 0-1,-1 0 1,0 0-1,0 0 1,0-7-1,-2 12 34,1 0 1,-1 1-1,0-1 0,0 0 0,1 0 0,-1 0 1,0 1-1,1-1 0,-1 0 0,1 1 0,-1-1 0,1 0 1,-1 1-1,1-1 0,0 1 0,-1-1 0,1 1 1,0-1-1,-1 1 0,1-1 0,0 1 0,-1 0 1,1-1-1,1 1 0,20-6-59,-15 5 60,0 0 0,1 0 0,-1 1 0,0 0 0,0 0 0,0 1 1,0 0-1,0 1 0,0-1 0,0 1 0,0 0 0,0 1 0,-1 0 1,1 0-1,-1 0 0,0 1 0,0 0 0,0 0 0,0 1 0,-1-1 1,0 1-1,0 0 0,0 1 0,6 8 0,-9-10-11,0-1 0,0 1 1,-1-1-1,1 1 0,-1 0 0,0 0 0,0 0 0,0 0 0,-1 0 1,1 4-1,-1 6-61,-2 22-1,-1-1 357,3-35-276,0 1-1,0-1 1,0 1 0,0-1 0,0 0 0,0 1 0,1-1 0,-1 1 0,0-1 0,0 0 0,0 1 0,0-1 0,1 1 0,-1-1 0,0 0 0,0 1 0,1-1 0,-1 0 0,0 1 0,0-1 0,1 0 0,-1 1 0,0-1 0,1 0 0,-1 0 0,1 0 0,-1 1 0,0-1 0,1 0 0,-1 0 0,1 0 0,-1 0 0,0 0 0,1 0 0,-1 0 0,2 0 0,14-2 57,-14 2-50,17-4 42,-1-2 1,1 0 0,-1-1-1,0-1 1,0 0 0,-1-1 0,0-2-1,0 1 1,-2-2 0,17-14-1,44-40-578,-83 92 303,-9 15 258,-2 8 73,17-45-98,0 0 0,0 0-1,1 1 1,-1-1 0,1 0-1,0 1 1,0-1 0,0 0-1,2 7 1,-1-10 6,-1 0 0,0 0 0,1-1 0,-1 1 0,0 0 0,1 0 0,-1-1 0,1 1 0,0 0 0,-1-1 0,1 1 0,-1-1 0,1 1 0,0-1 0,0 1 0,-1-1 0,1 1 0,0-1-1,0 0 1,-1 1 0,1-1 0,0 0 0,0 1 0,0-1 0,0 0 0,-1 0 0,1 0 0,0 0 0,0 0 0,0 0 0,0 0 0,0 0 0,0-1 0,-1 1 0,1 0 0,1-1 0,4 0 39,-1-1 0,1 0 1,10-5-1,-7 2-5,0-1-1,0-1 1,9-7 0,12-9 8,-24 19-50,-1-1-1,0 1 1,6-7-1,-7 6-101,1 0 0,0 1 0,7-6 0,-10 12-22,-1 6 72,0 0 1,0-1-1,-1 1 0,0 0 1,0-1-1,-1 1 0,0 0 1,-3 12-1,2-7 184,0 1 0,-1 14-1,3-9 39,1-19-176,-1 0 0,0 0 1,0 1-1,0-1 0,0 0 0,0 0 1,0 0-1,0 1 0,0-1 0,0 0 0,0 0 1,0 0-1,1 1 0,-1-1 0,0 0 1,0 0-1,0 0 0,0 1 0,1-1 1,-1 0-1,0 0 0,0 0 0,0 0 1,1 0-1,-1 0 0,0 0 0,0 1 1,0-1-1,1 0 0,-1 0 0,0 0 1,0 0-1,1 0 0,-1 0 0,0 0 1,0 0-1,1 0 0,-1 0 0,0 0 1,0 0-1,0-1 0,1 1 0,-1 0 1,9-3 144,-2-1-104,0 0 0,-1-1 0,0 0 0,0 0 0,0-1 0,-1 0 0,7-8 0,0-1-209,11-13 206,-1-2-1,-2 0 1,-1-2 0,20-43-1,-35 69-410,-4 11-11,-5 13 73,-11 21-29,-24 41 1,19-40 472,-15 42 0,-34 157 15,25-74-63,-8-7 405,63-185 112,-6 18-606,0 0 0,4-16-1,9-54-22,-9 36-108,2 0-1,1 0 1,29-66-1,-24 78 67,2 1-1,0 0 0,2 2 0,2 0 0,29-30 0,-19 26 13,2 2 1,1 1-1,58-38 0,-91 66 35,0 0-1,0 0 1,-1 0 0,1 0 0,0 0-1,0 1 1,0-1 0,3 0 0,-5 1 11,1 0 1,0 0 0,-1 0 0,1 0-1,-1 0 1,1 0 0,0 0 0,-1 0-1,1 0 1,-1 0 0,1 1 0,-1-1 0,1 0-1,-1 0 1,1 1 0,0-1 0,-1 0-1,0 1 1,2 0 0,-2 0 0,1 0 0,-1 0 0,1 0 0,-1 0 0,0 0 1,0 1-1,0-1 0,1 0 0,-1 0 0,0 0 0,0 0 0,0 1 0,-1-1 0,1 0 1,0 0-1,0 0 0,-1 0 0,1 0 0,-1 0 0,1 1 0,-1-1 0,1 0 0,-1 0 1,1 0-1,-1 0 0,-1 1 0,-4 6 11,-1 1 1,0-1 0,0-1-1,-1 0 1,0 0 0,0 0-1,-15 8 1,-69 35 154,67-38 73,1-3-93,20-9-82,15-5-86,24-8-60,39-10-1,21-7-33,54-27-8,-97 41 245,-52 16-117,0 0-1,0 1 0,0-1 1,1 0-1,-1 0 0,0 1 1,0-1-1,0 0 0,0 0 1,0 1-1,0-1 0,0 0 1,1 0-1,-1 1 0,0-1 1,0 0-1,0 1 1,0-1-1,0 0 0,0 0 1,0 1-1,0-1 0,-1 0 1,1 1-1,0-1 0,0 0 1,0 0-1,0 1 0,0-1 1,0 0-1,0 0 0,-1 1 0,-2 9-57,1-4 43,0 0 0,-1 0-1,0 0 1,0-1-1,0 0 1,-1 1 0,0-1-1,-6 7 1,7-9 57,0 0 1,1 0 0,-1 1-1,1-1 1,0 1 0,0-1-1,1 1 1,-1 0 0,1 0-1,0-1 1,-1 5 0,3-7-26,-1 0 1,1-1 0,0 1 0,0-1-1,0 0 1,-1 1 0,1-1-1,0 0 1,0 1 0,0-1-1,0 0 1,0 0 0,0 0-1,0 0 1,0 0 0,0 0-1,0 0 1,1 0 0,3-1-24,-1 0 1,0-1-1,0 1 1,0-1-1,0 0 0,0 1 1,-1-2-1,1 1 1,-1 0-1,1-1 1,-1 0-1,0 0 0,0 0 1,0 0-1,0 0 1,0 0-1,-1-1 1,1 0-1,-1 1 0,0-1 1,0 0-1,-1 0 1,1 0-1,-1 0 1,1-4-1,2-10-376,-1-1 1,0 1-1,-2 0 0,0-26 1,-2 47 388,1 0 1,0 0-1,0 0 1,0 1-1,1-1 1,-1 0-1,1 0 1,0 0-1,0 0 1,0 0-1,0 0 1,0 0-1,1 0 1,-1 0-1,1 0 1,0-1-1,-1 1 1,1-1-1,1 1 1,-1-1-1,4 3 1,-2-2 12,1 0-1,-1 0 1,1 0 0,0-1-1,0 0 1,0 0 0,1 0-1,-1 0 1,0-1 0,1 0-1,-1 0 1,1-1 0,-1 0-1,1 0 1,6 0 0,9-3-30,0 0 0,33-10-1,-44 11 26,10-4 39,1-1 1,-1-1-1,0 0 1,0-2 0,-1 0-1,23-17 1,-17 8 8,-1-1 0,-1-1 0,37-43 0,-15 9-24,-2-2 0,36-65 0,-72 108-99,0 0 0,10-30-1,-17 44 51,1-1-1,-1 1 1,0-1-1,0 0 1,1 1-1,-1-1 1,0 1-1,0-1 1,0 0-1,0 1 1,0-1-1,0 0 1,0 1-1,0-1 1,0 1-1,0-1 1,0 0-1,0 1 1,-1-1-1,1 1 1,0-1-1,0 0 1,-1 1-1,1-1 1,0 1-1,-1-1 1,1 1-1,0-1 1,-1 1-1,1-1 1,-1 1-1,0-1 1,0 1-6,1 0-1,-1 0 1,0 0-1,0 0 1,1 0-1,-1 0 1,0 0 0,1 0-1,-1 0 1,0 0-1,0 0 1,1 1 0,-1-1-1,0 0 1,1 0-1,-1 1 1,0-1 0,1 1-1,-1-1 1,0 0-1,1 1 1,-1-1-1,1 1 1,-1 0 0,1-1-1,-1 2 1,-11 13 35,0 1 0,1 1 1,1 0-1,1 0 0,0 1 1,2 0-1,0 1 0,1 0 1,0 0-1,2 0 0,-2 21 1,3-18 36,1 0 0,1 0 0,1 0 1,1 0-1,2 0 0,0 0 1,1 0-1,0-1 0,15 37 1,-17-52-11,1 1 1,0-1 0,1 0-1,-1-1 1,1 1 0,0-1 0,5 6-1,-6-8-15,0-1 0,0 1 0,0-1 0,0 0-1,0 0 1,1 0 0,-1 0 0,1 0 0,-1-1-1,1 0 1,0 0 0,-1 0 0,7 1 0,-7-2-7,1 1 0,0-1 0,-1 0 0,1 0 0,-1 0 0,1-1 0,0 1 0,-1-1 0,1 0 0,-1 0 0,0 0 0,1-1 0,-1 1 0,0-1 0,0 0 0,1 0 0,-2 0 1,1 0-1,0 0 0,3-4 0,-1 0-15,0 0 0,0-1 0,-1 0 0,0 0 0,0 0 0,-1 0 0,0 0 0,4-13 0,-4 8-20,0-1-1,0 0 1,-1 1-1,-1-1 1,0 0-1,-1 0 1,0 0-1,-1 1 0,0-1 1,-1 0-1,-4-12 1,6 24 2,0 1-1,0-1 1,0 1 0,0-1-1,0 1 1,0-1 0,-1 1 0,1-1-1,0 1 1,0-1 0,-1 1 0,1-1-1,0 1 1,-1-1 0,1 1 0,-1 0-1,1-1 1,0 1 0,-1 0-1,1-1 1,-1 1 0,1 0 0,-1-1-1,0 1 1,0 0-4,1 0-1,-1 0 1,1 0-1,-1 1 1,0-1-1,1 0 1,-1 0-1,1 1 1,-1-1-1,1 0 1,-1 1-1,1-1 1,-1 0-1,1 1 1,0-1-1,-1 1 1,1-1-1,-1 1 1,-3 4-57,1 0 0,0 0 0,-3 8 0,-1 3 144,0 1 1,1-1-1,1 1 0,1 0 1,0 0-1,-1 24 0,5-34 6,0 1 0,0-1-1,1 0 1,0 0 0,0 0 0,1 0-1,4 14 1,-4-17-60,0 1 1,0-1-1,1 1 1,0-1-1,0 0 1,0 0-1,0 0 0,1-1 1,-1 1-1,1-1 1,0 0-1,6 4 1,-1-2-120,0 0-1,0-1 1,0-1 0,1 1-1,-1-2 1,1 1 0,-1-1 0,11 0-1,82 2-3022,-83-4 2109,12 0-1773,40-5 0,-58 3 1554,0-1 0,0 0 0,0-1-1,0 0 1,21-11 0,34-25-5072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33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5 543 6400,'-5'-16'13754,"32"-9"-11536,-13 11-1474,23-16 1,102-77 400,-111 82-938,0-1-1,40-50 1,-10-3 408,13-17-291,-61 82-234,8-9 64,-17 22-138,0 0 0,0 0 1,0 0-1,0 0 1,0 0-1,1 1 0,-1-1 1,0 0-1,0 1 0,1-1 1,-1 1-1,0-1 1,1 1-1,-1 0 0,1-1 1,1 1-1,-3 0-5,1 1 0,0-1-1,0 1 1,0-1 0,-1 1-1,1-1 1,0 1 0,-1 0 0,1-1-1,0 1 1,-1 0 0,1-1 0,-1 1-1,1 0 1,-1 0 0,0-1-1,1 1 1,-1 0 0,0 0 0,1 0-1,-1 0 1,0 0 0,0 0-1,0-1 1,0 3 0,0-3 4,2 12 129,-1 1 0,0-1 0,-2 19 0,0-1 5,-1 5-19,-1-1 1,-2 0 0,-17 62-1,21-94-126,-1 7 163,0-1 1,-1 17 0,3-23-40,5-11 96,5-1-288,1-1 0,13-21 0,-7 9 62,0 1 0,36-36 0,-42 48-30,0 0 0,1 1 0,0 0 0,1 1 0,0 0 1,27-11-1,-38 18 30,1 0 1,-1 0-1,0 0 1,0 0-1,0 1 1,1-1-1,-1 1 1,0 0-1,1 0 1,-1 0-1,0 0 1,1 0-1,-1 0 0,0 0 1,0 1-1,1-1 1,-1 1-1,0 0 1,0 0-1,0 0 1,0 0-1,1 0 1,-2 0-1,1 0 1,0 1-1,0-1 1,0 0-1,0 1 1,-1 0-1,1 0 1,-1-1-1,0 1 1,1 0-1,-1 0 0,0 0 1,0 0-1,0 0 1,0 1-1,0-1 1,-1 0-1,2 4 1,-1 1 19,0 0 0,0 0 0,-1 0 0,0 0 0,0 0 1,-1 0-1,1 0 0,-1 0 0,-1 0 0,-3 11 0,-4 4 80,-20 39 0,15-34-56,11-15 17,3-11-55,0-1 0,0 0 0,0 0 1,0 0-1,0 1 0,0-1 0,0 0 1,0 0-1,1 0 0,-1 0 0,0 1 1,0-1-1,0 0 0,0 0 0,1 0 1,-1 0-1,0 0 0,0 0 0,0 1 1,0-1-1,1 0 0,-1 0 1,0 0-1,0 0 0,0 0 0,1 0 1,-1 0-1,0 0 0,0 0 0,0 0 1,1 0-1,-1 0 0,25-8 316,-10 3-242,11-4-197,42-21 0,-49 21 34,0 0-1,0 1 0,1 1 0,31-7 1,-49 14 75,1-1 0,-1 1-1,0 0 1,1-1 0,-1 1 0,0 0 0,0 1 0,1-1 0,-1 0 0,0 1 0,1-1 0,-1 1-1,0-1 1,0 1 0,0 0 0,0 0 0,0 0 0,0 0 0,0 1 0,0-1 0,0 0 0,0 1-1,-1-1 1,1 1 0,-1 0 0,1 0 0,-1-1 0,2 4 0,0 1 26,-1-1 1,0 1-1,0 0 1,-1 0-1,0-1 1,0 1-1,0 0 1,-1 0-1,0 8 1,0-11-5,1 0 1,-1 0-1,1-1 1,-1 1-1,1 0 0,2 4 1,-3-6-4,0 0 0,1 0 0,-1 0-1,0 0 1,1-1 0,-1 1 0,1 0 0,-1 0 0,1-1 0,0 1 0,-1 0 0,1-1-1,0 1 1,0-1 0,-1 1 0,1-1 0,0 1 0,0-1 0,0 1 0,-1-1 0,1 0-1,0 1 1,0-1 0,2 0 0,1 0 0,0 0-1,0-1 1,1 0-1,-1 0 0,0 0 1,0 0-1,0-1 1,6-2-1,31-21-650,-18 11 259,58-45 406,-11 7-196,-63 49 112,-6 6 34,-5 4-4,4-6 28,-36 49 29,21-31 358,-21 35 0,26-37-264,7-14-70,0 1 0,1 0 0,-1 1 0,1-1 0,0 0 0,0 1-1,1-1 1,-1 1 0,-1 7 0,3-12-41,0 1 0,0-1 0,0 0 0,0 1 0,1-1 0,-1 0 1,0 1-1,0-1 0,0 0 0,0 1 0,0-1 0,0 0 0,0 0 0,1 1 0,-1-1 0,0 0 0,0 1 0,0-1 0,1 0 0,-1 0 0,0 0 0,0 1 1,1-1-1,-1 0 0,0 0 0,0 0 0,1 0 0,-1 1 0,0-1 0,1 0 0,-1 0 0,1 0 0,13-1 268,16-10-48,-17 4-277,-1 0 0,1-1 0,-2-1 0,1 0 0,-1 0 0,18-21 0,-26 26 30,0 1 0,-1-1 0,0 0 0,0 1 0,0-1-1,0 0 1,0 0 0,-1 0 0,0-1 0,0 1-1,0 0 1,0-7 0,-1 9 5,0-1 1,0 1-1,0 0 0,-1 0 1,1-1-1,-1 1 0,1 0 1,-1 0-1,0 0 1,0 0-1,0 0 0,0 0 1,0 0-1,-1 0 0,1 0 1,0 0-1,-1 0 0,1 1 1,-1-1-1,0 1 0,0-1 1,0 1-1,1 0 0,-1 0 1,-3-2-1,1 1-44,-1 0 1,1 1-1,-1-1 1,1 1-1,-1 0 0,0 0 1,1 1-1,-1-1 1,-7 1-1,-1 1-92,-27 6 1,8-2 78,29-4 54,2-1 27,1 0 0,-1 0 1,1 0-1,-1 0 1,1 0-1,-1 0 1,1 0-1,-1 0 1,1 1-1,-1-1 1,1 0-1,-1 0 1,1 1-1,-1-1 1,1 0-1,-1 0 1,1 1-1,0-1 1,-1 1-1,0 0 80,2 0-187,5 0 127,0 0 0,0-1 0,0 1 0,0-1 0,-1 0 0,1 0 0,0-1-1,0 0 1,8-2 0,13-1-26,4 1 36,130-6 240,-141 9-350,1 1-1,-1 1 0,1 1 1,-1 1-1,36 11 0,-46-11 65,1 0-1,-1 1 0,1 0 1,16 11-1,-24-13 32,0-1 1,-1 0-1,1 0 0,-1 1 0,1-1 1,-1 1-1,0 0 0,0 0 0,0 0 1,-1 0-1,1 0 0,-1 0 0,0 0 0,1 1 1,-1-1-1,-1 0 0,1 1 0,0-1 1,-1 1-1,0 3 0,0-5 8,0 0 0,-1 1 0,1-1 0,-1 0 0,1 0 0,-1 0 0,0 0 0,-1 2 0,1-3-16,1 0-1,-1 0 1,1 0 0,-1 0 0,1-1 0,-1 1 0,1 0 0,-1 0-1,0-1 1,1 1 0,-1 0 0,0-1 0,0 1 0,1-1 0,-1 1 0,0-1-1,0 0 1,0 1 0,0-1 0,0 0 0,-1 1 0,3-4-12,0 1-1,-1 0 1,1-1 0,0 1 0,0 0 0,1 0-1,-1 0 1,0 0 0,1 0 0,2-4 0,17-17-130,-8 9 3,-1 0-1,2 1 1,0 0 0,19-13-1,-32 25 122,1 0-1,-1 1 1,0-1 0,0 0-1,1 0 1,-1 1 0,1-1-1,-1 1 1,0-1 0,1 1-1,-1 0 1,1 0 0,-1-1-1,1 1 1,-1 0 0,1 0-1,-1 0 1,1 1 0,-1-1-1,1 0 1,1 1 0,-1 0-1,-1 0-1,0 0 1,1 0 0,-1 0 0,0 0 0,0 1-1,1-1 1,-1 0 0,0 1 0,0-1-1,0 0 1,-1 1 0,1 0 0,0-1 0,0 4-1,2 2-5,-2 0 0,1 1-1,-1-1 1,0 1 0,-1 0-1,0-1 1,-1 11 0,-1-4 71,-1 0 1,-1-1-1,-5 15 0,4-14 105,4-11-124,1 1 169,8-7-297,32-19-835,-9 4 562,-12 8 237,45-21-33,-55 28 130,1-1 1,-1 1-1,1 1 1,0 0-1,11-1 1,-17 3 31,0 0 0,0 0 0,0 0 1,-1 1-1,1 0 0,0-1 0,-1 1 1,1 1-1,0-1 0,-1 1 0,1-1 0,4 4 1,4 4 146,-1-1 1,12 13 0,-14-13 4,0-1-1,0 1 1,13 7 0,-15-11-125,0-1-1,0 1 1,0-1-1,0-1 1,1 1 0,-1-1-1,1-1 1,0 1-1,-1-1 1,1-1-1,0 1 1,0-1 0,9-1-1,-10 0-31,0 1 0,0-1 0,0 0 0,0 0 0,0-1 0,-1 0 0,1 0 0,0-1 0,-1 1 0,0-1 0,1-1 0,-1 1-1,10-9 1,-6 3-57,0 0-1,0-1 1,9-12-1,-16 18-3,0 0-1,0 0 0,-1 0 0,0 0 0,0 0 0,0-1 0,0 1 0,-1 0 1,1-1-1,-1 0 0,-1 1 0,2-9 0,-2 13 50,0-1 0,0 1 1,0 0-1,0 0 0,-1-1 0,1 1 0,0 0 1,0 0-1,0 0 0,0-1 0,0 1 0,0 0 1,-1 0-1,1 0 0,0 0 0,0-1 0,0 1 0,-1 0 1,1 0-1,0 0 0,0 0 0,0 0 0,-1-1 1,1 1-1,0 0 0,0 0 0,-1 0 0,1 0 1,0 0-1,0 0 0,0 0 0,-1 0 0,1 0 0,0 0 1,0 0-1,-1 0 0,1 0 0,-10 2-70,2 2 63,1 1 1,-1 0-1,1 0 1,-9 9-1,-9 6 98,8-8-104,-47 36 536,64-48-510,0 0 1,0 0-1,0 0 0,-1 0 0,1 0 1,0 0-1,0 0 0,-1 1 0,1-1 1,0 0-1,0 0 0,0 0 0,0 0 1,-1 1-1,1-1 0,0 0 0,0 0 1,0 0-1,0 1 0,0-1 0,-1 0 1,1 0-1,0 1 0,0-1 0,0 0 1,0 0-1,0 1 0,0-1 0,0 0 1,0 0-1,0 1 0,0-1 0,0 0 1,0 0-1,0 1 0,0-1 0,0 0 1,1 0-1,-1 1 0,0-1 0,0 0 1,0 0-1,0 0 0,0 1 0,0-1 1,1 0-1,-1 0 0,0 0 0,0 1 1,0-1-1,1 0 0,-1 0 0,0 0 1,0 0-1,0 0 0,1 0 0,-1 1 1,0-1-1,0 0 0,1 0 0,-1 0 1,0 0-1,17 1 187,-1-4-215,-1-1 0,-1-1 0,1-1 0,23-12 0,-20 9-30,-1 1-1,35-10 1,-31 13 3,0 1 0,0 1 0,1 1 0,30 1 0,-50 1 51,-1 0 1,1 0 0,0 0-1,-1 0 1,1 0 0,0 1-1,-1-1 1,1 1 0,-1-1-1,1 1 1,-1 0-1,1-1 1,-1 1 0,0 0-1,1 0 1,-1 0 0,0 0-1,1 0 1,-1 1 0,0-1-1,1 2 1,-1-2 8,-1 1 1,0-1-1,1 1 0,-1-1 1,0 1-1,0-1 0,0 0 1,0 1-1,0-1 0,-1 1 1,1-1-1,0 1 0,0-1 0,-1 0 1,1 1-1,-1-1 0,0 0 1,1 1-1,-1-1 0,0 0 1,0 0-1,0 1 0,1-1 1,-3 1-1,-4 6 77,-1-1 0,0 0 0,-13 9 0,-15 13 115,35-28-267,3-2 16,10-5-3,0 0 1,0 1-1,22-5 1,2-2-186,-34 11 225,1 1 0,-1-1 0,0 0 0,0 1 0,0 0 0,0-1-1,1 1 1,-1 0 0,0 0 0,0 0 0,0 0 0,1 0 0,-1 1-1,0-1 1,0 1 0,0-1 0,0 1 0,1 0 0,-1 0 0,3 2-1,0 1 13,1 1 0,-1 0 0,-1 0-1,1 0 1,6 9 0,-10-12 20,2 1 4,-1 0 0,1 0-1,0 0 1,0 0 0,0 0-1,1-1 1,-1 1 0,1-1 0,-1 0-1,1 0 1,0 0 0,0-1-1,-1 1 1,1-1 0,6 1-1,-1-1 7,0 0 1,-1-1-1,1 0 0,0 0 0,-1-1 1,15-3-1,-8 1-18,-1-2 1,0 1-1,0-2 0,0 0 1,0 0-1,-1-2 1,0 1-1,0-2 1,-1 0-1,0 0 0,-1-1 1,19-21-1,2-8 12,-1-2 0,36-64 1,-20 31 12,-25 39-79,-11 17 14,1 1-1,17-21 1,-19 29 45,-9 10-17,-1-1 1,0 0-1,0 0 1,0 0-1,0 1 1,0-1-1,0 0 1,1 0-1,-1 0 1,0 1 0,0-1-1,0 0 1,0 0-1,0 0 1,0 1-1,0-1 1,0 0-1,0 0 1,0 1-1,0-1 1,0 0 0,0 0-1,0 1 1,0-1-1,0 0 1,0 0-1,-1 0 1,1 1-1,0-1 1,0 0-1,-11 30 157,10-29-146,-109 242 36,91-198-8,2 1 0,2 0 0,-16 93 0,27-118-14,-2 33 1,6-45-500,0 1 0,1-1 0,0 0 0,0 0-1,1 0 1,3 9 0,-1-11-5084,-1-12 2291,-1-18-1532,-3 8 1684,0 1-1,-6-26 1,-2-1 95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33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47 10720,'-32'-23'3968,"14"14"-3072,0 1 2687,23 5-2367,13-1 1504,14 4-1600,3 0 256,11 0-800,12 0-352,37 0-128,16 4-2304,7-1 1216,-15 2-6079,0-13 3935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34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387 19 8128,'-4'-4'915,"-8"-9"1109,12 13-1900,-1 0-1,1 0 1,-1-1-1,1 1 0,-1 0 1,1 0-1,-1 0 1,1-1-1,-1 1 1,1 0-1,-1 0 1,1 0-1,-1 0 1,1 0-1,-1 0 1,0 0-1,1 0 1,-1 1-1,1-1 1,-1 0-1,1 0 0,-1 0 1,1 0-1,-1 1 1,1-1-1,-1 0 1,1 0-1,0 1 1,-1-1-1,1 0 1,-1 1-1,-12 12 791,1 0-1,1 0 1,0 1-1,-14 24 1,-29 65 327,27-50-645,-24 41 213,-27 53 160,61-112-621,2 2 0,-13 48 0,25-70-333,0 0 1,0 0 0,0 16 0,3-26-365,0 0 0,0 0 1,0 0-1,1 0 0,-1 0 1,1 0-1,1 0 1,-1 0-1,1 0 0,-1-1 1,1 1-1,5 8 0,-4-11-332,-1 1-1,0-1 0,0 0 0,1-1 1,-1 1-1,1 0 0,-1-1 0,1 1 1,0-1-1,0 0 0,0 0 0,-1 0 1,1 0-1,0 0 0,0-1 0,0 1 1,4-1-1,7 1-3686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34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1 630 8800,'2'-3'630,"1"0"1,0 0-1,-1 0 0,1 1 1,0-1-1,5-2 1,1 0 126,1 0 1,15-5-1,8-4 792,37-20 120,64-34-362,-113 55-1196,0 0 0,-1-2 0,-1 0 0,21-21 0,-10 3-79,-2-2 1,40-60-1,36-86 1679,-103 179-1686,0 0-1,0 0 1,-1 0 0,1 0 0,0 0 0,-1 0 0,1 0-1,-1 0 1,1 0 0,-1 0 0,0 0 0,0-3 0,0 5-27,0-1 1,0 1 0,0 0-1,-1-1 1,1 1 0,0 0-1,0-1 1,0 1 0,0 0-1,-1 0 1,1-1 0,0 1 0,0 0-1,0 0 1,-1-1 0,1 1-1,0 0 1,0 0 0,-1 0-1,1-1 1,0 1 0,-1 0-1,1 0 1,0 0 0,-1 0-1,1 0 1,-1-1 0,0 1-7,-1 1 0,1-1 0,-1 0 0,1 0 0,0 0 1,-1 1-1,1-1 0,0 1 0,-1-1 0,1 1 0,-2 0 1,-3 3 8,0 0 0,0 0 1,0 0-1,1 1 0,-1-1 1,-5 8-1,-27 34 359,32-38-271,-21 32 543,-42 83 0,60-107-499,2 0 1,0 1-1,2 0 0,-5 19 0,8-30-108,1 1 0,0-1 0,0 1 0,1-1 0,0 1 0,0 0 0,1-1 0,-1 1 0,2-1 0,-1 1 0,0-1-1,1 0 1,1 1 0,3 7 0,-1-6-3,0 0 0,0-1-1,1 0 1,0 0 0,0-1 0,9 8-1,-7-8-574,0 0 0,0 0 0,1-1 0,0 0 0,14 5 0,-14-7-413,-1 0-1,1-1 1,0 0 0,0 0 0,0-1 0,11 0 0,-12-1-307,0 0 0,-1-1 0,1 0 1,-1-1-1,1 1 0,-1-1 1,13-6-1,20-14-1959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35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34 12544,'-5'-11'4639,"24"6"-3583,20 1-320,-7-1 1792,23 2-1536,16-2 224,6 5-736,-1 5-160,-4-2-192,-9 6-736,-4-1 352,0 0-2816,-11 0 1696,-7-1-4479,-9 6 3295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35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60 10816,'-13'5'4000,"16"-5"-3136,16 0-224,-1 4 1791,13-1-1471,14-3 864,18 5-1056,9-5-192,4 0-384,-8 0-1664,-9 0 768,-6-5-3935,-3-2 2591,-1-1-5248,10-17 4128,-5-7 736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35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41 10816,'-49'-40'7050,"85"40"-2894,-16-1-3493,0 1 0,0 1 1,0 1-1,24 5 0,-35-5-571,0 0 1,-1 1-1,1 0 1,-1 0-1,0 1 0,0 0 1,12 9-1,-16-10-83,0 0 0,-1 1 0,1 0 0,-1 0 0,0 0 0,0 0 0,0 1 0,0-1 0,-1 1 0,0-1 0,0 1 1,0 0-1,0 0 0,1 9 0,-1-1-41,-1 0 0,0 0 1,-1 0-1,0 0 1,-1 0-1,-1 0 0,0 0 1,-1 0-1,-4 14 1,1-10 89,0 1 0,-1-1 0,-1 0 0,-1-1 0,-21 31 0,10-24 146,-1-1-1,-2 0 1,0-2 0,-38 26 0,0 0 366,56-42-490,1 0 1,-1 0-1,1 1 1,0-1-1,-6 10 1,9-13-57,0 1 0,0-1 0,1 0 0,-1 1 0,0-1 0,1 1 1,-1-1-1,1 0 0,0 1 0,-1-1 0,1 1 0,0-1 0,0 1 0,0-1 0,0 1 0,0-1 0,0 1 0,1-1 0,-1 1 1,0-1-1,1 1 0,-1-1 0,1 1 0,0-1 0,-1 0 0,1 1 0,2 1 0,1 1 27,0 0 0,0 0 0,0-1 0,0 0 0,1 1 0,0-2 0,-1 1 0,1-1 0,0 1 0,7 1 0,10 3 100,24 4 1,-36-9-109,14 3-426,0-2-1,1-1 1,-1 0 0,1-2 0,34-4 0,-20-2-2780,0-1 1,60-19-1,-88 22 1402,1 0-1,10-6 0,19-17-1752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36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348 9 11648,'3'-3'1028,"4"-2"1477,-6 5-2407,0 0 0,-1 0 1,1 0-1,0 1 0,-1-1 1,1 0-1,-1 0 1,1 1-1,0-1 0,-1 1 1,1-1-1,-1 0 0,1 1 1,-1-1-1,1 1 0,0 0 1,31 27 1247,-20-18-715,18 17 0,-8-1 183,-1 2 0,-1 1 0,-1 0 0,16 36 0,-18-33-228,-9-17-422,11 20 327,-1 0 1,13 39 0,-27-63-422,0 1 0,-1 0 0,-1 0 0,0 0 0,-1 0 0,0 0 0,0 0 0,-2 0 0,1 0 0,-2 0 0,-2 13 1,-4 1-165,-1 0 0,-1 0 1,-1-1-1,-1 0 0,-2-1 1,0-1-1,-2 0 1,-34 39-1,34-45-489,0 0-1,-2-1 1,1-2 0,-2 1 0,0-2 0,-38 20-1,28-20-1558,-1 0 0,0-2-1,-1-1 1,-40 7 0,50-13 474,1-1 1,-24 0-1,-38-6-2177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33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14 441 4224,'-13'12'1365,"13"-12"-1261,0 1 0,0-1-1,0 0 1,0 1 0,0-1 0,0 0-1,0 1 1,-1-1 0,1 0 0,0 1-1,1-1 1,-1 0 0,0 1 0,0-1-1,0 0 1,0 1 0,0-1 0,0 0-1,0 1 1,0-1 0,1 0 0,-1 0-1,0 1 1,0-1 0,0 0 0,1 0-1,-1 1 1,0-1 0,0 0 0,1 0-1,-1 0 1,0 1 0,0-1 0,1 0-1,-1 0 1,0 0 0,1 0 0,-1 0-1,0 1 1,1-1 0,-1 0 0,1 0 0,13 5 2810,-11-5-2677,0 1-1,0-1 1,1-1 0,-1 1 0,0 0-1,0-1 1,0 1 0,0-1 0,0 0-1,0 0 1,0-1 0,0 1 0,0 0-1,0-1 1,-1 0 0,1 1 0,-1-1-1,4-3 1,5-6 178,0 0 0,14-18-1,-18 20-135,17-20 202,2 2 1,0 0-1,41-32 0,47-31 277,54-39-97,-164 125-638,0 1 1,1 1-1,-1-1 1,1 1-1,10-4 0,-14 6-8,0-1 1,0 1-1,0 0 0,0 0 0,0 0 0,0 0 0,0 0 1,0 0-1,0 0 0,0 0 0,0 0 0,1 1 0,-1-1 1,0 0-1,0 1 0,0-1 0,0 0 0,0 1 0,-1 0 1,1-1-1,0 1 0,0-1 0,0 1 0,0 0 0,-1 0 1,1 0-1,0-1 0,0 1 0,-1 0 0,1 0 0,-1 0 1,1 0-1,0 2 0,0 0 17,0 1-1,0 0 1,-1-1 0,1 1 0,-1 0-1,0 0 1,0 0 0,0-1 0,0 1-1,-1 0 1,0 0 0,1-1 0,-3 7-1,-3 7 93,-11 23 0,15-34-91,-12 27 353,6-13-123,-15 27 0,38-63-9,2-1-1,0 2 0,27-20 1,19-4-270,103-48 0,-153 81 25,34-16-152,-42 21 106,0-1 1,0 1-1,0-1 0,0 2 1,0-1-1,1 0 1,6 1-1,-10 0 31,-1 0-1,1 1 1,-1-1 0,1 0-1,-1 1 1,1-1 0,-1 1-1,1-1 1,-1 1 0,0 0-1,1 0 1,-1 0 0,0-1-1,0 1 1,0 0 0,0 0-1,0 1 1,0-1 0,0 0-1,0 0 1,0 0 0,0 1-1,0-1 1,-1 0 0,1 1-1,-1-1 1,1 1 0,-1-1-1,1 1 1,-1-1 0,0 1-1,0-1 1,0 1 0,0-1-1,0 1 1,0 2 0,-1 2 55,1 0 0,-1 1 1,0-1-1,-1 0 0,0 1 0,0-1 1,-4 8-1,-37 60 456,3-5-477,38-67-18,1 1 0,0 0 0,0 0 0,0 0 0,0-1 0,1 1 0,-1 0 0,1 0 0,-1 4 0,1-7-3,0 1 1,0 0-1,1 0 0,-1-1 0,0 1 0,0 0 0,0-1 1,1 1-1,-1 0 0,0-1 0,1 1 0,-1 0 1,0-1-1,1 1 0,-1 0 0,1-1 0,-1 1 1,1-1-1,0 1 0,-1-1 0,1 1 0,-1-1 1,1 0-1,0 1 0,-1-1 0,1 0 0,0 1 0,-1-1 1,1 0-1,0 0 0,0 0 0,-1 0 0,1 0 1,0 1-1,0-1 0,-1 0 0,1-1 0,0 1 1,0 0-1,1 0 0,11-3 56,1 0-1,-1-1 1,0-1 0,0 0-1,22-12 1,-13 6-7,44-23-301,-40 20 242,40-17 0,-45 27-109,-20 5 94,-1-1 1,0 1-1,0 0 0,1 0 1,-1-1-1,0 1 0,0 0 0,0 0 1,0-1-1,0 1 0,0 0 0,0 0 1,0-1-1,-1 2 0,1-1 2,-11 68-136,-3 23 128,13-80 73,1-1-1,0 0 1,1 1 0,0-1-1,1 0 1,4 14 0,-6-23-42,0-1 1,1 1 0,0 0-1,-1 0 1,1-1-1,0 1 1,0 0 0,0-1-1,0 1 1,0-1-1,1 0 1,-1 1-1,2 1 1,-2-2 2,0-1-1,0 0 1,0 1-1,0-1 1,0 0 0,0 0-1,0 0 1,0 0-1,0 0 1,0 1-1,-1-2 1,1 1 0,0 0-1,0 0 1,0 0-1,0 0 1,0-1-1,0 1 1,0 0 0,0-1-1,0 1 1,-1-1-1,1 1 1,0-1 0,0 1-1,0-1 1,-1 1-1,2-2 1,7-7 49,0-1-1,0 1 1,-1-2 0,0 1-1,0-1 1,-2-1 0,1 1-1,8-24 1,-13 30-80,0 0 1,-1 0-1,0 0 0,0 0 1,0 0-1,0 0 0,-1 0 1,0 0-1,0 0 0,-1-1 1,1 1-1,-1 0 0,0 0 1,0 0-1,-1 0 0,1 0 1,-1 1-1,0-1 0,-1 0 1,1 1-1,-1-1 0,0 1 1,-6-7-1,7 9 21,1 1 1,-1-1-1,0 1 0,0 0 1,0 0-1,0 0 0,0 0 1,0 0-1,0 0 1,0 0-1,-1 1 0,1-1 1,0 1-1,0 0 0,-1 0 1,1-1-1,0 1 0,0 1 1,-3-1-1,-7 1-81,1 1 0,-15 4 0,21-5 18,1 2-33,13-3 6,13-4 214,30-10 0,0 1-127,96-11 224,-118 21-224,-1 2 0,0 1-1,33 4 1,-49-3-18,-1 1 1,0 0-1,0 1 1,1 1-1,10 4 0,-20-7 30,0 0 0,-1 1-1,0-1 1,1 0 0,-1 1-1,0 0 1,1-1 0,-1 1-1,0 0 1,0 0 0,-1 0-1,1 0 1,0 1 0,-1-1-1,1 0 1,-1 1 0,0-1-1,0 1 1,0 0 0,0-1-1,0 1 1,0 0 0,-1-1 0,1 1-1,-1 0 1,0 0 0,0-1-1,0 6 1,-2 3 70,0 0 0,0 0 0,-1 0 0,0 0 0,-9 17 0,0-4 182,-19 28 1,22-42-119,9-10-139,0 0-1,0 0 1,0 0-1,0 0 1,-1 0 0,1 0-1,0 0 1,0 0-1,0 0 1,0 0-1,0-1 1,0 1 0,0 0-1,-1 0 1,1 0-1,0 0 1,0 0-1,0 0 1,0 0 0,0 0-1,0 0 1,0-1-1,0 1 1,0 0-1,0 0 1,0 0 0,0 0-1,0 0 1,0 0-1,0 0 1,-1-1-1,1 1 1,0 0 0,0 0-1,0 0 1,0 0-1,1 0 1,-1 0-1,0-1 1,0 1-1,0 0 1,0 0 0,0 0-1,0 0 1,0 0-1,0-3 16,1 0 0,0 0 0,-1 0 0,1 0 0,0 0 0,1 1 0,1-4 0,5-8-53,0 0 0,1 1 0,1 0 0,0 0 0,1 1 0,0 1 0,17-14 0,-3 5-10,-13 10 108,18-12 0,-27 20-88,1 0 1,-1 0 0,1 0 0,-1 1 0,1 0 0,0-1 0,-1 1 0,1 0-1,0 1 1,6-1 0,-8 1 25,0 0-1,-1 0 1,1 1-1,0-1 1,-1 1-1,1-1 1,-1 1-1,1-1 1,-1 1-1,1 0 1,-1 0-1,1 0 1,-1 0-1,0 0 1,0 0-1,1 0 1,-1 0-1,0 1 1,0-1-1,0 0 1,0 1-1,0-1 1,-1 1-1,1-1 0,0 1 1,-1-1-1,1 1 1,-1-1-1,1 1 1,-1 2-1,2 6 129,0 0-1,-1 0 0,-1 17 1,0-23-65,0-3-59,4 128 639,-3-110-637,3 14-251,-4-33 134,0 1 0,0-1-1,0 0 1,0 0 0,0 1-1,0-1 1,0 0-1,0 0 1,0 1 0,0-1-1,0 0 1,1 0-1,-1 0 1,0 1 0,0-1-1,0 0 1,0 0-1,0 1 1,0-1 0,1 0-1,-1 0 1,0 0-1,0 0 1,0 1 0,0-1-1,1 0 1,-1 0 0,0 0-1,0 0 1,0 0-1,1 0 1,-1 0 0,0 1-1,0-1 1,1 0-1,-1 0 1,0 0 0,0 0-1,1 0 1,-1 0-1,0 0 1,0 0 0,1 0-1,-1 0 1,0 0 0,0 0-1,0-1 1,1 1-1,-1 0 1,0 0 0,0 0-1,1 0 1,-1 0-1,0 0 1,0 0 0,0-1-1,1 1 1,-1 0-1,13-16-5423,-7 8 3494,1 2 192,-1 0-1,1 0 1,1 0 0,8-5-1,15-6-1501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29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1 270 5408,'1'0'4145,"8"3"2163,3-4-5849,-9 1-372,-1-1 1,0 0 0,0 0 0,0-1 0,0 1 0,0 0-1,0-1 1,0 1 0,0-1 0,-1 1 0,1-1 0,0 0 0,-1 0-1,2-2 1,18-34 1676,-13 20-1246,5-4-100,-5 10-325,-1-1-1,-1 1 0,0-1 0,-1 0 0,5-18 0,-8 18-7,-2 8 8,1 0-1,0 0 0,0-1 0,1 1 0,-1 0 0,1 1 0,0-1 0,0 0 0,0 0 1,4-4-1,-2 5-92,-3 3-118,-6 7-250,2 4 260,1 1 0,0-1 0,-1 17 0,-1 3 7,-1 12 153,1 51 1,0-2-73,-2-9 9,-6 56 353,8-78-104,0-3-252,3-15 190,5-33 13,-3-8-165,-1-1 1,1 1-1,-1-1 1,1 1-1,-1 0 0,0-1 1,1 1-1,-1 0 1,0-1-1,0 1 1,0-1-1,1 1 1,-1 0-1,0-1 1,0 1-1,0 0 0,0 0 1,0-1-1,0 1 1,0 0-1,0-1 1,0 1-1,-1 0 1,1 0-1,-5 6 101,5-6-113,0-1-1,0 1 0,-1-1 1,1 1-1,0-1 1,-1 1-1,1-1 0,0 1 1,-1-1-1,1 0 0,0 1 1,-1-1-1,1 1 0,-1-1 1,1 0-1,-1 1 1,1-1-1,-2 1 0,-6 4 105,7-4-130,0 0 0,0-1 0,0 1 0,0 0-1,0-1 1,0 1 0,0-1 0,0 1 0,0-1 0,0 0 0,0 0 0,0 1 0,0-1-1,-3 0 1,4 0 340,0-1-329,1 1 0,-1-1 0,1 0 0,-1 1 1,1-1-1,-1 1 0,1-1 0,-1 0 0,1 1 0,0-1 1,-1 1-1,1 0 0,0-1 0,0 1 0,-1 0 1,2-1-1,5-3 45,-5 1-155,-1 3 104,-1-1-1,1 0 0,0 0 0,-1 1 1,1-1-1,0 0 0,0 1 0,0-1 1,0 1-1,0-1 0,0 1 1,0-1-1,-1 1 0,1 0 0,0-1 1,0 1-1,0 0 0,1 0 0,-1 0 1,0 0-1,0 0 0,0 0 0,1 0 1,24-1 422,-16 1-423,1-1 0,-1 2 0,15 1 0,-7 1 68,22 4 39,-39-6-316,-6-14-10346,5-2 7248,0-17-1755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33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66 10976,'-19'-9'4960,"19"13"-4321,10-4 1281,4 0-1184,4 0 2112,4 0-1632,9-4 288,6 1-896,-6-2-32,4-3-320,-3 4-384,4-4 64,-9 0-1056,-1 1 640,-2-1-4960,-3 3 3008,11 5-7007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35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93 6656,'0'0'49,"0"0"-1,0-1 1,0 1 0,-1 0 0,1 0 0,0 0-1,0 0 1,0 0 0,0-1 0,0 1 0,0 0-1,0 0 1,0 0 0,0 0 0,0-1 0,0 1-1,0 0 1,0 0 0,0 0 0,0 0 0,0-1-1,0 1 1,0 0 0,0 0 0,0 0 0,0 0-1,0-1 1,0 1 0,0 0 0,0 0 0,0 0-1,0 0 1,0 0 0,1-1 0,-1 1 0,0 0-1,0 0 1,0 0 0,0 0 0,0 0 0,0 0-1,1 0 1,10-7 1406,27-4 588,-18 6-647,74-18 2443,-6 3-1449,-72 15-1856,-2 1 206,25-6 1,-35 10-656,0-1 1,-1 1-1,1 0 0,-1 0 1,1 0-1,-1 0 1,1 1-1,-1 0 0,1-1 1,-1 1-1,1 0 1,4 3-1,-7-3-59,0-1-1,0 1 1,0-1 0,0 1 0,0 0-1,0 0 1,0 0 0,0-1-1,-1 1 1,1 0 0,0 0 0,0 0-1,-1 0 1,1 0 0,-1 0-1,1 0 1,-1 1 0,1-1 0,-1 0-1,0 0 1,0 0 0,1 0-1,-1 0 1,0 1 0,0-1-1,0 0 1,0 0 0,0 0 0,-1 1-1,1-1 1,0 0 0,-1 0-1,1 0 1,0 0 0,-1 0 0,1 0-1,-2 1 1,-1 5 72,-1-1-1,0 0 1,0 0-1,-1 0 1,-5 5 0,-107 107 208,-26 30 364,138-143-676,0 1 0,1-1 1,-1 1-1,-5 12 1,9-17 11,1 0 0,-1 0 0,1 1 0,-1-1 0,1 0 0,0 0 0,-1 0 0,1 0 1,0 1-1,0-1 0,0 0 0,0 0 0,0 1 0,0-1 0,0 0 0,0 0 0,0 0 1,1 1-1,-1-1 0,0 0 0,1 0 0,-1 0 0,1 0 0,-1 0 0,1 0 0,0 0 1,-1 0-1,1 0 0,0 0 0,0 0 0,0 0 0,0 0 0,0 0 0,0-1 0,2 2 1,6 3-28,1-1 0,0 0 0,1 0 1,12 2-1,11 4-3,-32-9 23,79 29-1,-72-26 17,1 1 0,-1 0 0,1 1-1,-2 0 1,1 1 0,8 7 0,-15-12-9,-1-1 0,0 0 0,0 1 0,1-1-1,-1 0 1,0 1 0,0-1 0,0 1 0,-1 0 0,1-1 0,0 1 0,-1 0 0,1-1 0,-1 1 0,1 0-1,-1 0 1,0 0 0,0-1 0,0 1 0,0 0 0,0 0 0,0 0 0,0 0 0,-1-1 0,1 1 0,-1 0-1,1 0 1,-1-1 0,1 1 0,-1 0 0,0-1 0,-1 3 0,-2 0-7,1 0 0,-1 0 0,0 0 1,0 0-1,0 0 0,0-1 0,0 1 0,-1-1 0,-7 3 1,-13 6 20,0-2 1,-1 0 0,-44 9 0,-83 9 530,142-26-591,0-1-1,0-1 1,0 0-1,-21-3 1,31 4 34,1-1 1,-1 0 0,1 0-1,-1-1 1,1 1 0,-1 0-1,1 0 1,-1 0 0,1 0-1,-1 0 1,1-1 0,-1 1-1,1 0 1,-1 0 0,1-1-1,-1 1 1,1 0 0,0-1-1,-1 1 1,1 0 0,0-1-1,-1 1 1,1-1 0,0 1-1,-1-1 1,1 1 2,0-1 1,0 1-1,0-1 0,1 1 1,-1-1-1,0 1 0,0 0 1,0-1-1,1 1 0,-1-1 1,0 1-1,0 0 0,1-1 1,-1 1-1,0 0 0,1-1 1,-1 1-1,0 0 0,1 0 1,-1-1-1,1 1 0,-1 0 1,0 0-1,1 0 0,-1 0 1,1-1-1,0 1 0,17-5 27,1 0 0,27-4 0,-16 4-16,156-37-177,-151 31 143,-1-1 0,0-2 1,42-24-1,160-104 305,-177 102 6,98-88-1,-153 124-249,9-8 83,0-1 0,11-15 0,-21 25-124,-1 0 0,0 0 0,0-1 0,0 1 0,0-1 0,0 0 0,-1 1 0,1-1 0,-1 0 0,0 0 0,0 0 0,-1 0 0,1 0 0,-1 0 0,0-4 0,0 6-11,-1 0-1,1 0 1,-1-1-1,0 1 1,0 1-1,1-1 1,-1 0-1,-1 0 1,1 0-1,0 0 1,0 1-1,-1-1 1,1 0-1,-1 1 1,1 0-1,-1-1 1,0 1-1,1 0 1,-1 0-1,0 0 1,0 0-1,-3-1 1,-2-1-65,0 0 1,0 1 0,0 0-1,0 1 1,-9-1 0,2 1 63,1 1 0,-1 0 0,0 1 0,1 1 0,-1 0 0,1 1 0,0 1-1,-1 0 1,2 0 0,-1 1 0,0 1 0,-19 12 0,28-15 19,-1 0 0,1 1 0,0 0-1,0 0 1,0 0 0,0 0 0,1 1 0,0 0-1,0-1 1,0 1 0,0 0 0,1 0 0,0 1 0,0-1-1,0 0 1,1 1 0,-1 6 0,1-2 71,0 0 1,0 0 0,2-1-1,-1 1 1,1 0 0,1 0-1,-1-1 1,2 1 0,3 10 0,-4-14-47,0-1 1,1 0 0,-1 0 0,1 0 0,0 0 0,1 0 0,-1-1-1,1 1 1,0-1 0,0 0 0,6 5 0,-3-4 5,0-1 1,0 0-1,0 0 1,0 0-1,1-1 1,-1 0-1,12 2 1,-3-1 32,-1-2 0,1 0 0,-1-1 1,1-1-1,-1 0 0,1-1 0,30-6 0,-29 3-16,-1-1-1,0 0 0,0-1 0,0-1 0,-1-1 0,22-13 0,78-67 131,-5 3 57,-108 84-246,150-102 175,-146 100-78,-5 2-101,-1 1 0,1 0 0,0-1 0,-1 1 0,1 0 0,0-1 0,-1 1 0,1-1 0,0 1 0,-1-1 0,1 1 0,-1-1 0,1 1 0,-1-1 0,1 1 0,-1-1 0,0 0 0,1 1 0,-1-1 0,0 0 0,0 0 0,1 0 0,-11 10 172,7-7-134,-4 5 2,0-1 0,0 2 1,1-1-1,-1 1 0,2 0 1,-1 0-1,1 0 0,1 1 1,-6 14-1,4-8-62,1 1 1,1 1-1,0-1 1,-2 29-1,5-42 46,1 0 1,0 1-1,0-1 0,0 0 0,1 0 0,-1 1 1,1-1-1,-1 0 0,1 0 0,0 0 0,1 0 1,-1 0-1,3 6 0,-2-7 13,-1 0 0,1-1-1,0 1 1,0 0 0,0 0 0,0-1 0,0 1-1,0-1 1,0 0 0,1 0 0,-1 1 0,0-1-1,1-1 1,-1 1 0,1 0 0,-1-1 0,1 1-1,3-1 1,7 1 5,0-1 0,0 0-1,0-1 1,-1-1 0,1 0 0,21-6 0,75-32-110,-84 30-26,120-57 254,-97 44-148,-20 6-3,-22 14-44,-4 5 14,-3 3-25,-5 6 23,0 0 0,-10 14-1,-9 16 97,18-29-50,1 1 1,0-1-1,1 2 1,0-1-1,1 0 1,1 1-1,0 0 1,-2 27-1,5-39-3,0 0-1,0 0 0,1 0 1,-1 0-1,0 0 1,1 0-1,0 0 1,-1 0-1,1 0 0,0 0 1,0-1-1,0 1 1,2 3-1,-2-5 1,0 1 1,-1 0-1,1-1 0,0 1 0,0 0 0,0-1 0,-1 1 1,1-1-1,0 1 0,0-1 0,0 1 0,0-1 0,0 0 1,0 1-1,0-1 0,0 0 0,0 0 0,0 0 1,0 0-1,0 0 0,0 0 0,0 0 0,0 0 0,1 0 1,-1-1-1,0 1 0,0 0 0,-1-1 0,3 0 0,2-1 31,0-1-1,1-1 0,-1 1 0,-1-1 1,1 0-1,0 0 0,-1 0 0,0 0 1,0-1-1,0 0 0,-1 0 0,1 0 0,-1 0 1,4-11-1,1-3-85,-1-1 0,-1 1-1,3-24 1,-7 35 32,-1 1-1,0-1 1,0 0 0,-1 0-1,0 1 1,0-1-1,-1 0 1,-3-15 0,3 20-9,0 0 1,0 0-1,0 0 1,-1 0-1,1 0 1,-1 0-1,0 1 1,1-1-1,-1 0 1,-1 1-1,1 0 1,0-1-1,-1 1 1,1 0-1,-1 0 1,1 0-1,-1 1 1,0-1 0,0 0-1,0 1 1,0 0-1,0 0 1,-5-1-1,-8-3-17,11 3 104,0 1-1,0 0 1,0 0-1,0 0 1,-9 0-1,34-5 185,176 3-498,-163 4 272,133 6-1901,-55 3-5047,-53 1 2194,-7 4-3921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36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3 456 4992,'0'0'36,"-1"0"0,1 0 0,0 0 0,0 0 1,0 0-1,0 0 0,0 0 0,0 0 0,0 0 0,0 0 0,0 0 1,0 0-1,0 0 0,-1-1 0,1 1 0,0 0 0,0 0 0,0 0 1,0 0-1,0 0 0,0 0 0,0 0 0,0 0 0,0 0 0,0 0 1,0 0-1,0-1 0,0 1 0,0 0 0,0 0 0,0 0 0,0 0 1,0 0-1,0 0 0,0 0 0,0 0 0,0 0 0,0-1 0,0 1 1,0 0-1,0 0 0,0 0 0,0 0 0,0 0 0,0 0 0,0 0 0,0 0 1,0 0-1,0 0 0,0-1 0,0 1 0,0 0 0,1 0 0,-1 0 1,0 0-1,0 0 0,0 0 0,0 0 0,0 0 0,0 0 0,0 0 1,0 0-1,0 0 0,0 0 0,1 0 0,-1 0 0,9 4 3250,10 8 527,-17-10-3394,0 0 0,0-1 0,0 1 0,0 0 0,0-1 0,1 1 0,-1-1 0,1 0 0,-1 0 0,5 1 1,-5-1-263,-1-1 1,1 0 0,0 0 0,0-1 0,0 1-1,0 0 1,0-1 0,-1 1 0,1-1 0,0 1-1,0-1 1,-1 0 0,1 0 0,0 0 0,-1 0-1,1 0 1,1-2 0,14-11 893,28-30 1,0 0-616,41-27-15,-91 77-424,1 1 0,-1-1 0,1 1-1,1 0 1,-1 1 0,1-1 0,-3 14 0,1-5 20,2 0 0,-3 29 1,5-38 28,1-1 1,0 1 0,1-1-1,-1 1 1,1-1 0,1 1-1,-1-1 1,1 0 0,0 1-1,0-1 1,1 0 0,5 9 0,-6-12-10,0 0 1,1 0-1,-1-1 1,1 1-1,-1 0 1,1-1 0,0 0-1,0 0 1,0 0-1,0 0 1,0 0 0,0 0-1,1-1 1,-1 0-1,1 1 1,-1-1 0,1-1-1,-1 1 1,1 0-1,-1-1 1,1 0-1,0 0 1,-1 0 0,6-1-1,2-1 37,0 0-1,1-1 0,-1-1 0,-1 0 1,1 0-1,0-1 0,-1-1 1,0 1-1,0-2 0,-1 1 1,10-10-1,13-12 207,46-53 0,-53 54-196,-2-1 0,-1-1 0,21-35 0,-15 9-162,-2-1 0,23-73-1,-43 115-10,-4 20-110,-6 24-73,-91 356-175,82-341 578,-29 65 1,31-88-46,0 1 0,-2-2 0,-1 0 0,-25 31 0,-43 35 179,69-75-148,0 0-1,-1-2 1,0 0-1,-28 16 1,36-24-40,1 0 1,0-1-1,-10 3 1,-1-4 141,16 0-208,0 0-1,-1 0 1,1 0 0,0-1 0,-1 1 0,1 0-1,0 0 1,-1 0 0,1 0 0,0-1 0,0 1-1,-1 0 1,1 0 0,0-1 0,0 1 0,-1 0-1,1 0 1,0-1 0,0 1 0,0 0 0,-1-1 0,1 1-1,0 0 1,0-1 0,0 1 0,0 0 0,0-1-1,0 1 1,0 0 0,0-1 0,0-1-4,0 1 1,1 0-1,-1 0 1,1 0-1,-1 0 1,1-1-1,-1 1 1,1 0-1,0 0 1,-1 0-1,1 0 1,0 0-1,0 0 1,0 1-1,0-1 1,0 0-1,0 0 1,2 0-1,22-13 27,-20 11-18,201-87-198,-100 46-52,8 0-1303,-96 39-1384,1 1 1,23-3-1,-40 7 2161,-1 0 0,1 0 0,0 0 0,-1 0 0,1 1 0,0-1 0,0 0 0,-1 1 0,1 0 0,2 0 0,-3 0-15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37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43 9728,'-69'-23'3584,"56"18"-2784,8 2-224,15-2-4096,3-2 1632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38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46 663 2144,'-9'3'610,"-15"7"-475,23-9 25,0-1 1,0 1 0,0-1 0,1 1 0,-1 0-1,0-1 1,1 1 0,-1 0 0,0 0-1,1 0 1,-1 0 0,1-1 0,-1 1 0,1 0-1,-1 0 1,1 0 0,0 0 0,-1 0-1,1 0 1,0 0 0,0 0 0,0 1-1,0 0 79,0-1 0,0 1-1,0-1 1,0 0-1,0 1 1,1-1-1,-1 1 1,0-1-1,1 0 1,-1 1 0,1-1-1,0 0 1,-1 0-1,1 1 1,0-1-1,0 0 1,0 0-1,0 0 1,0 0 0,1 1-1,0-1-64,0 0-1,-1 0 1,1 0-1,0 0 1,0-1-1,0 1 1,0-1-1,0 1 1,0-1 0,0 0-1,0 0 1,0 0-1,0 0 1,0 0-1,2 0 1,3-2 137,0 1-1,-1-1 1,1 0-1,-1 0 1,0-1 0,1 0-1,-1 0 1,6-5 0,46-36 1187,-35 26-1030,69-51 119,47-39-332,-112 84-226,-1 0 0,43-55-1,65-118 506,-125 182-483,9-23 1,-16 33-28,0-1-1,-1 1 1,1 0-1,-1-1 0,-1 1 1,1-1-1,0 1 1,-2-8-1,1 12-9,0 0-1,0-1 1,0 1 0,0-1-1,0 1 1,-1 0-1,1-1 1,-1 1-1,1 0 1,-1-1 0,0 1-1,1 0 1,-1 0-1,0 0 1,0 0-1,0 0 1,0-1-1,0 1 1,0 1 0,0-1-1,0 0 1,0 0-1,0 0 1,0 1-1,-1-1 1,1 0 0,0 1-1,-1-1 1,1 1-1,0-1 1,-1 1-1,1 0 1,0 0-1,-1 0 1,1 0 0,-1 0-1,-1 0 1,-4 0 55,0 1-1,0 0 1,0 1 0,0-1 0,0 1 0,-9 4 0,4 0-3,0 0 1,0 0-1,1 1 1,0 1-1,0-1 1,1 2-1,0 0 1,0 0 0,1 1-1,-9 11 1,-4 9 208,1 2 0,-23 45 0,32-52-76,0 0-1,2 1 1,0 0 0,2 1-1,1 0 1,1 0 0,-2 30-1,7-46-120,1-1 1,1 0-1,0 1 0,0-1 0,6 19 1,-6-24-24,1 0 0,-1 1 1,1-1-1,1 0 1,-1-1-1,1 1 0,0 0 1,0-1-1,0 1 0,1-1 1,-1 0-1,8 5 1,-7-6-138,-1-1 1,2 0 0,-1-1-1,0 1 1,0-1-1,1 0 1,-1 0 0,0 0-1,1 0 1,-1-1 0,1 0-1,-1 0 1,1 0 0,-1 0-1,6-2 1,6-1-2447,0 0 0,27-10 0,-19 5 304,-10 3-71,1 0 0,0-1-1,-1 0 1,14-10 0,4-6-212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38.9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26 10048,'-10'-8'2491,"9"3"-88,2 4-1844,1 0 0,-1 0 0,1 0 0,0 0 1,-1 0-1,1 0 0,0 1 0,0-1 0,0 1 0,3-1 1,3-1-7,0 1 1,0 0-1,1 1 1,-1 0-1,10 1 1,8 0-323,117 6 217,36-7-681,-103 0-3273,-74 0 3179,-1 0 51,0 0 0,0 0 0,0-1 0,0 1 1,0 0-1,0 0 0,0 1 0,0-1 0,0 0 0,0 0 0,0 0 0,0 1 0,0-1 0,0 0 0,0 1 0,0-1 0,0 1 0,0 0 1,0-1-1,0 1 0,0-1 0,-1 1 0,2 1 0,0 7-5777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39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91 10464,'-5'-8'3872,"10"8"-3008,8-3-224,-4-2 1823,9 1-1471,5-4 1280,9 0-1312,13-4-128,8 4-512,2 1-672,-2 2 192,-3 2-1408,-1-5 832,-4 4-3935,-10-1 2559,-3 2-5888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39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15 8320,'-10'-14'5162,"12"16"-4603,-1 0-1,1 0 1,-1 0-1,0 1 1,1-1-1,-1 0 1,0 1-1,0-1 1,0 1 0,0 4-1,1 11 221,0 0 0,-1 0 0,-2 1 1,-1 18-1,0-13-254,-3 31 396,-3 0 0,-19 72 0,-44 106 385,68-217-1272,3-14-82,0 0-1,-1 1 1,1-1 0,-1 0 0,0 0 0,1 1 0,-1-1 0,-2 3-1,3-18-8237,1 11 7613,-1-1 0,1 1 0,-1-1 0,1 1 0,0-1 0,0 1-1,1-1 1,-1 1 0,0 0 0,3-3 0,24-32-3065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40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191 160 4160,'0'0'104,"-1"0"0,1 0 0,0 0 0,0-1 0,0 1-1,0 0 1,0 0 0,-1 0 0,1 0 0,0-1 0,0 1 0,0 0 0,-1 0 0,-7-2 7173,8 2-7145,-1-1 149,0 0 0,-1 1-1,1-1 1,0 1 0,0-1 0,-1 1 0,1-1 0,0 1 0,-1 0 0,1 0 0,0 0 0,-1 0 0,1 0 0,0 0 0,-1 0 0,1 0 0,-2 1 0,-4-1 304,-1 0-338,-1 0 1,1 1-1,-1 0 0,1 1 0,-1 0 0,1 0 1,0 0-1,0 1 0,0 0 0,0 1 0,0 0 1,1 0-1,0 1 0,0 0 0,0 0 0,-6 6 1,12-10-234,1-1 0,-1 1-1,0-1 1,1 1 0,0-1 0,-1 1 0,1 0 0,-1-1 0,1 1 0,0-1 0,-1 1 0,1 0 0,0 0 0,-1-1 0,1 1 0,0 0 0,0-1 0,0 1 0,0 0 0,0 0-1,0-1 1,0 1 0,0 0 0,0 0 0,0-1 0,0 1 0,1 0 0,-1-1 0,0 1 0,0 0 0,1-1 0,-1 1 0,0 0 0,1-1 0,-1 1 0,1 0 0,-1-1 0,1 1-1,-1-1 1,1 1 0,-1-1 0,1 1 0,-1-1 0,1 0 0,0 1 0,-1-1 0,2 1 0,1 0 55,1 1 0,-1 0 0,1-1 0,-1 0 0,1 0 0,0 0 0,6 0 0,6 0 45,0-1-1,0-1 1,0 0-1,1-1 1,-1-1 0,-1-1-1,1 0 1,-1-1 0,1 0-1,-1-2 1,-1 1 0,17-11-1,-26 13-114,-1 1-1,1-1 1,-1 0-1,0 0 1,0 0-1,-1 0 1,1-1 0,-1 1-1,3-6 1,-5 8-14,0 1 1,0-1 0,0 1 0,0-1 0,-1 1-1,1-1 1,-1 0 0,1 0 0,-1 1 0,0-1-1,1 0 1,-1 1 0,0-1 0,0 0-1,0 0 1,0 1 0,-1-1 0,1 0 0,0 0-1,-1 1 1,1-1 0,-1 0 0,0 1 0,1-1-1,-1 1 1,0-1 0,0 1 0,0-1 0,0 1-1,0-1 1,-3-1 0,-20-17-706,94-13 1317,-60 27-559,1 0 0,0 1 0,0 1-1,1-1 1,-1 2 0,1 0 0,13-2-1,-19 4 47,-1 1 0,1 0 0,0 0 0,-1 0 0,1 1 0,-1-1 0,1 2 0,-1-1 0,1 0 0,-1 1 0,0 0 0,0 0 0,0 1 0,0 0 0,0-1 0,0 1 0,7 8 0,-4-4 50,0 1 1,-1 1 0,0-1 0,0 2-1,-1-1 1,0 0 0,-1 1 0,0 0 0,0 0-1,3 13 1,-6-17-75,1-1 0,-1 0 0,1 1 0,0-1 0,0-1 0,1 1 0,0 0 0,-1-1 0,2 0 0,-1 0 0,0 0 0,1 0 0,0-1 0,-1 0 0,1 0 0,1 0 0,-1 0 0,8 2 0,8 2 5,0-1 1,0-1 0,33 3-1,-52-7-70,20 1-349,37 0 0,-42-2-1688,1-2 0,28-5-1,-35 4 560,0 0 1,0 0-1,0-1 0,0-1 0,-1 0 0,1 0 1,-1-1-1,0 0 0,-1-1 0,0 0 1,16-16-1,15-26-1925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41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164 133 6304,'-2'-17'2032,"1"17"-1938,1-1 0,0 1 0,0 0 0,0 0 0,0-1 0,0 1 0,-1 0 0,1-1 0,0 1 0,0 0 0,0 0 0,-1-1 0,1 1 0,0 0 0,0 0 1,-1-1-1,1 1 0,0 0 0,-1 0 0,1 0 0,0 0 0,0 0 0,-1-1 0,1 1 0,0 0 0,-1 0 0,1 0 0,0 0 0,-1 0 0,1 0 0,-1 0 0,1 0 0,0 0 0,-1 0 0,1 0 0,0 0 1,-1 1-1,1-1 0,0 0 0,0 0 0,-1 0 0,1 0 0,0 0 0,-1 1 0,1-1 0,0 0 0,0 0 0,-1 1 0,1-1 0,0 0 0,-1 1 0,-12 19 2509,1 0-1,-18 40 1,-11 48-1355,25-66-331,16-41-911,-7 18 293,0 0 0,1 1 0,1 0 0,-4 29 0,9-44-194,-1 0 0,1-1 0,0 1 0,1 0 1,-1 0-1,1-1 0,0 1 0,0 0 0,0-1 0,1 1 0,0 0 0,0-1 0,0 0 0,0 0 0,0 1 0,1-1 0,0-1 1,0 1-1,0 0 0,0-1 0,1 1 0,-1-1 0,1 0 0,6 3 0,-5-3-39,-1-1 0,1 0 0,0 0-1,1 0 1,-1-1 0,0 1 0,0-1 0,1-1-1,-1 1 1,0-1 0,1 0 0,-1 0 0,1 0-1,7-3 1,3 0 42,0-1 0,0-1 0,21-9 0,-18 5-91,-1 0-1,0-1 1,-1-1 0,0-1 0,-1 0 0,-1-1 0,0-1-1,0-1 1,-1 0 0,-1 0 0,-1-1 0,12-20-1,-21 30-16,69-120-228,-66 114 180,-1 0 1,-1 0-1,1 0 1,-2-1-1,0 0 1,0 0-1,-2 0 1,2-24-1,-4 32 19,1 0 0,-1 0-1,0 1 1,0-1-1,0 0 1,-1 0-1,1 1 1,-1-1 0,0 1-1,-1-1 1,1 1-1,-1 0 1,0 0-1,0 0 1,0 0 0,0 1-1,-1-1 1,1 1-1,-1 0 1,0 0-1,0 0 1,0 0 0,0 1-1,-1 0 1,1 0-1,-8-3 1,-4 0-52,-1-1 0,0 2-1,0 0 1,-1 1 0,1 1 0,-1 1 0,1 0 0,-22 3-1,22-1-470,1 1 0,0 1 0,0 0-1,0 1 1,0 1 0,1 1-1,0 0 1,-29 16 0,38-18-61,1 1 0,-1-1 0,1 1 0,-1 0 1,1 0-1,1 1 0,-1-1 0,1 1 0,0 0 0,-6 12 1,-8 32-2300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39:5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1056,'0'-4'416,"5"4"-352,-10-5 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30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18 2720,'0'-1'22,"0"1"0,0 0 0,1 0 0,-1 0 0,0 0 0,0 0 0,0 0 0,0 0 1,0 0-1,0 0 0,0 0 0,0 0 0,0 0 0,0 0 0,0 0 0,0-1 0,0 1 0,0 0 0,0 0 0,0 0 0,0 0 0,0 0 1,0 0-1,0 0 0,0 0 0,0 0 0,0 0 0,0 0 0,0 0 0,0-1 0,0 1 0,-1 0 0,1 0 0,0 0 0,0 0 0,0 0 1,0 0-1,0 0 0,0 0 0,0 0 0,0 0 0,0 0 0,0 0 0,0 0 0,0 0 0,0 0 0,0 0 0,0 0 0,-1 0 0,1 0 0,0 0 1,0 0-1,0 0 0,9-6 345,-3 3 1834,-6 3-1990,0-1 0,0 1 1,0 0-1,0-1 0,0 1 0,2-2 1479,-2 2-1478,0 0-1,1 0 0,-1-1 0,0 1 1,1 0-1,-1 0 0,0 0 0,0 0 1,1 0-1,-1 0 0,0 0 0,1 0 1,-1-1-1,0 1 0,1 0 0,-1 0 1,0 0-1,1 0 0,-1 1 0,0-1 1,1 0-1,-1 0 0,0 0 0,0 0 1,1 0-1,-1 0 0,0 0 0,1 1 1,-1-1-1,0 0 0,0 0 0,1 1 1,-1-1-209,0 0 0,0 1 1,1-1-1,-1 1 0,0-1 1,0 1-1,0-1 1,0 1-1,0-1 0,0 1 1,0-1-1,0 1 0,0-1 1,0 1-1,0-1 1,0 0-1,0 1 0,0-1 1,0 1-1,-1 0 1,-2 5 121,0 1 0,0-1 0,-1 0 1,0 0-1,0-1 0,0 1 0,-1-1 1,-7 7-1,5-4 73,-1 0 1,-6 10-1,1 3-64,1 1 0,1 1 0,0 0 0,2 1 0,1 0 0,-8 35 0,-14 152 339,23-145-60,5-46-309,1-1 0,0 1 0,2 0 0,0-1 0,1 1 0,1-1 0,1 0 0,1 0 0,10 27 0,-7-27 116,0-1-1,0-1 1,2 1-1,0-2 1,22 28-1,-25-34-146,-6-9-50,0 1-1,0-1 1,0 1 0,0-1 0,1 0-1,-1 0 1,0 1 0,1-1-1,-1 0 1,0 0 0,1 0 0,2 1-1,-2-1 176,2-6-1558,-2 0 472,-1 1 0,0 0 0,0-1 0,0 1 0,-1-1 0,1 0 1,-1 1-1,0-1 0,-2-7 0,2-19-3513,4 0-196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7:43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17 4736,'1'-5'5285,"-1"6"-5176,0-1 0,0 0 0,1 0 0,-1 0 0,0 1 0,0-1 0,1 0 1,-1 0-1,0 0 0,0 0 0,1 0 0,-1 1 0,0-1 0,1 0 0,-1 0 0,0 0 0,0 0 0,1 0 0,-1 0 0,0 0 0,1 0 0,-1 0 0,0 0 1,1 0-1,-1 0 0,0 0 0,0-1 0,1 1 0,-1 0 0,0 0 0,1 0 0,-1 0 0,0 0 0,0-1 0,1 1 0,-1 0 0,0 0 0,0 0 0,0-1 1,1 1-1,-1 0 0,0 0 0,0-1 0,0 1 0,0 0 0,1 0 0,-1-1 0,0-3 3706,-4-1 537,-24 13-1184,24 9-859,1-14-2466,0 2 744,9-6-217,17-15-167,-32 16-1322,0 0-5527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25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556 20 3392,'-7'-3'6138,"-7"-3"-3082,7 4-2080,0 0-629,0 1 0,0 0 0,0 0 0,-1 1 0,1 0 0,0 0-1,-1 1 1,-8 2 0,5-2-114,-11 1 49,1 1 1,1 1 0,-1 1-1,0 1 1,1 0 0,0 2-1,1 0 1,0 2 0,0 0-1,-34 25 1,36-22-130,2 2 0,-1 0 0,2 1 0,-21 29 0,16-17-8,2 1 0,-17 36 0,31-57-94,-1 0 0,1 1 0,1-1 0,-1 1 0,2 0 0,-1 0 0,1-1 0,0 1-1,1 0 1,0 0 0,2 14 0,-1-17-19,0-1 0,0 0 1,1 0-1,0 0 0,0 0 0,0 0 0,1 0 0,-1 0 0,1-1 0,0 1 0,1-1 0,-1 0 1,1 0-1,0 0 0,0 0 0,0-1 0,0 1 0,0-1 0,1 0 0,6 3 0,0-2 52,0 1 0,0-2 0,0 0 0,0 0 0,1-1 0,18 1 0,73-2 165,-83-1-200,35-1 174,75-12 0,-112 10-164,-1-1 0,0 0 0,1-1-1,-2-1 1,1-1 0,-1 0 0,0-1 0,21-14 0,-30 16 0,0 0 0,0-1 0,0 0 0,-1 0 1,0 0-1,-1-1 0,1 0 0,-1 0 0,-1 0 1,0 0-1,0-1 0,-1 0 0,0 0 0,0 0 1,-1 0-1,2-10 0,-1-7-53,-1 0-1,-1 0 1,-1 1 0,-6-42-1,5 59-48,0 0-1,-1 1 1,1 0 0,-2-1-1,1 1 1,-1 0 0,0 0-1,0 0 1,-1 0 0,0 1-1,0-1 1,0 1 0,-1 0-1,0 0 1,-1 1-1,1-1 1,-1 1 0,0 1-1,0-1 1,0 1 0,-1 0-1,-8-4 1,2 2-59,-1 1 0,0 1 0,0 0-1,0 1 1,0 0 0,0 1 0,-1 1 0,1 0 0,-1 1 0,1 1-1,-1 0 1,-14 3 0,20-2-76,0 1 0,1-1-1,-1 1 1,1 1 0,0 0 0,0 0 0,0 0-1,0 1 1,-7 6 0,10-6-194,-1 0 1,1 0-1,1 0 0,-1 1 1,1 0-1,0-1 1,0 2-1,1-1 0,0 0 1,0 1-1,0-1 0,-2 12 1,3-7-490,-1 0 0,2 1-1,0-1 1,0 0 0,1 1 0,1-1 0,0 1 0,0-1 0,1 0 0,1 0-1,-1 0 1,2 0 0,0 0 0,6 12 0,14 11-1347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26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42 7968,'-3'-5'510,"-1"1"-1,0 0 1,0 0 0,0 0 0,-1 0 0,1 1 0,-1 0 0,0 0-1,-7-4 1,12 7-447,0 0 0,0 0 0,0 0 0,0 0 0,0 0 0,0 0 0,0 0 0,-1 0 0,1 0 0,0 0 0,0 0 0,0 0 0,0 0 0,0 0 0,0 0 0,0 0 0,-1 0 0,1 0 0,0 0 0,0 0 0,0 0 0,0 0 0,0 0 0,0 0 0,0 0 0,0 0 0,-1 0 0,1 0 0,0 0 0,0 1 0,0-1 0,0 0 0,0 0 0,0 0 0,0 0 0,0 0 0,0 0 0,0 0 0,0 0 0,0 0 0,0 1 0,-1-1 0,1 0 0,0 0 0,0 0 0,0 0 0,0 0 0,0 0 0,0 0 0,0 0 0,0 1 0,0-1 0,0 0 0,0 0 0,0 0 0,0 0 0,1 0 0,-1 0 0,2 13 834,8 16-124,65 146 2277,-70-165-1862,-3-1-4119,-16-31-14461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38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379 616 5568,'0'-1'188,"0"-1"0,0 1 0,0 0 1,0 0-1,0 0 0,0-1 0,0 1 0,0 0 0,0 0 1,-1-1-1,1 1 0,-1 0 0,1 0 0,-1 0 1,1 0-1,-1 0 0,1 0 0,-1 0 0,0 0 1,0 0-1,1 0 0,-1 0 0,0 0 0,0 0 0,0 1 1,0-1-1,0 0 0,0 1 0,0-1 0,0 1 1,-1-1-1,1 1 0,0-1 0,0 1 0,0 0 0,-1 0 1,1 0-1,0-1 0,0 1 0,0 0 0,-2 1 1,-26-4 2305,24 2-2358,0 1 0,-1-1-1,1 1 1,-1 0 0,1 1 0,-7 0 0,7 0-27,-38 8 565,-44 14 1,75-19-642,0 1 0,0 0 0,0 1 0,1 0 0,0 0 0,0 2 0,1-1 0,-14 13-1,22-18-7,-1 1-1,1-1 0,0 1 1,0 0-1,0 0 0,0 0 1,0 0-1,1 0 0,0 1 1,-1-1-1,1 0 0,-1 6 0,2-7 10,0-1 0,0 1-1,0 0 1,0 0-1,0 0 1,0-1 0,1 1-1,-1 0 1,0 0-1,1-1 1,0 1-1,-1 0 1,1-1 0,0 1-1,0-1 1,0 1-1,0-1 1,0 1 0,0-1-1,0 0 1,1 1-1,-1-1 1,0 0 0,1 0-1,2 2 1,2-1 42,-1 1 0,1-1 0,-1 1 0,1-2 0,0 1 0,0-1 1,0 1-1,0-2 0,0 1 0,0-1 0,0 0 0,7 0 0,5-2 186,-1-1 1,34-9-1,-9-2-100,0-3 0,-1-1 0,-1-1 0,47-32 0,-62 35-90,-2 0 0,1-2-1,-2 0 1,0-2-1,-2 0 1,27-33 0,-23 19-130,-1-1 1,-1-1 0,-3-1 0,0 0 0,-3-2 0,13-43 0,-25 69 7,0 0 0,-1 0 0,-1 0 0,0-1 0,-1 1 0,0 0 0,-1-21 0,-1 31 12,1 1 1,-1-1 0,1 0 0,-1 0-1,0 1 1,0-1 0,0 0 0,0 1-1,0-1 1,-1 1 0,1 0 0,-1-1 0,0 1-1,0 0 1,0 0 0,0 0 0,0 0-1,0 0 1,0 1 0,0-1 0,-1 0-1,1 1 1,-1 0 0,1 0 0,-1 0-1,1 0 1,-1 0 0,0 0 0,0 0-1,1 1 1,-1 0 0,-4-1 0,0 1-36,0 0 1,0 1-1,0 0 1,0 0 0,1 0-1,-1 1 1,0 0-1,1 0 1,-1 1-1,1 0 1,0 0-1,-8 5 1,7-3 80,0 1 0,0 0 0,1 0 0,0 1 0,0-1 0,0 1 0,1 1 0,0-1 0,-4 9 0,-4 11 201,-13 38 1,17-42-48,-85 300 868,87-295-818,-5 56 0,11-70-117,1 0-1,0 0 1,1 0-1,1 0 1,6 26 0,-7-37-46,0 1 0,0-1 0,0 1 0,0-1 0,1 0 0,0 0 1,-1 0-1,1 0 0,0 0 0,1 0 0,-1 0 0,0-1 0,1 1 0,-1-1 0,1 1 1,0-1-1,0 0 0,0 0 0,0-1 0,0 1 0,1 0 0,-1-1 0,0 0 1,1 0-1,-1 0 0,1 0 0,-1-1 0,1 1 0,-1-1 0,5 0 0,8-1 60,-1-1-1,1 0 1,-1-1-1,1-1 0,20-8 1,-13 5-96,131-44 83,-125 39-62,0 0-1,0-2 0,30-21 1,-30 19 19,-23 13-78,-1 0 1,1 0-1,-1 0 1,0 0-1,0-1 1,0 0-1,-1 0 1,1 0-1,5-8 1,-42 49-819,24-26 830,0 1 1,0 1-1,1 0 1,0 0-1,1 0 1,1 1-1,0 0 0,-4 23 1,7-27 35,0 1 0,1-1 0,0 0 0,1 1 0,0-1 0,1 0 0,0 1 0,0-1 0,1 0 0,1 0 0,-1 0 1,9 19-1,-10-27-6,0 0 1,0 0 0,0 0 0,0-1 0,1 1 0,-1 0-1,0 0 1,1-1 0,-1 1 0,1-1 0,0 0-1,-1 1 1,1-1 0,0 0 0,3 2 0,-3-3 0,-1 1-1,1-1 1,-1 0 0,1 0 0,0 0 0,-1 1 0,1-2 0,-1 1 0,1 0 0,0 0-1,-1 0 1,1-1 0,-1 1 0,1-1 0,-1 1 0,3-2 0,1-1 33,-1 0 0,0 0-1,1-1 1,-1 1 0,-1-1 0,1 0 0,-1 0 0,1 0 0,-1-1 0,0 1 0,2-6 0,9-16 64,-1-1 1,11-34-1,-21 50-148,0 1-1,-1-1 0,0 1 1,-1-1-1,0 0 1,0 1-1,-1-1 0,-1 0 1,-2-17-1,3 25-35,-1 0 0,0 0-1,1 0 1,-1 1 0,0-1-1,0 0 1,-1 1 0,1-1-1,0 0 1,-1 1 0,0 0-1,1-1 1,-1 1 0,0 0-1,0 0 1,0 0 0,0 0-1,-1 0 1,1 1 0,-1-1-1,-2-1 1,4 3 57,1 0 0,-1 0-1,0 0 1,1 0 0,-1 0 0,0 0-1,0 0 1,1 0 0,-1 0 0,0 0 0,1 1-1,-1-1 1,0 0 0,1 0 0,-1 1-1,0-1 1,1 0 0,-1 1 0,0-1 0,1 1-1,-1-1 1,1 0 0,-1 1 0,1 0-1,-1-1 1,1 1 0,-1-1 0,1 1 0,0-1-1,-1 2 1,0-1 31,0 1 1,1-1-1,-1 1 0,0-1 1,1 1-1,-1-1 0,1 1 0,-1-1 1,1 1-1,0-1 0,0 1 1,0 2-1,0-1-4,1 0-1,0 0 1,0 0 0,1 0 0,-1 0-1,0-1 1,1 1 0,0 0 0,0-1-1,0 1 1,0-1 0,0 1-1,0-1 1,0 0 0,1 0 0,-1 0-1,4 2 1,2 0 26,-1 0 0,1 0 1,-1-1-1,1 0 0,11 3 0,4-1 79,1-1 0,-1-1 0,1-1 0,0-2-1,25-1 1,-3-3 217,75-16-1,-94 13-147,0 0 1,0-1-1,49-24 0,-72 30-161,0-1 0,-1 1 1,1-1-1,-1 0 0,0 0 0,0 0 0,0 0 0,0 0 0,-1-1 0,1 1 0,-1-1 1,0 0-1,0 0 0,3-8 0,-4 9-50,0 0 1,0 0-1,-1 0 1,1 0-1,-1 0 0,0 0 1,1 0-1,-1 0 1,-1-1-1,1 1 0,0 0 1,-1 0-1,0 0 1,1 0-1,-1 0 0,0 0 1,-1 0-1,1 0 1,0 0-1,-1 1 0,-2-4 1,3 6-18,1-1 1,-1 0-1,0 1 1,0-1-1,0 1 1,0-1 0,0 1-1,0 0 1,0-1-1,0 1 1,0 0-1,0-1 1,0 1-1,0 0 1,0 0-1,0 0 1,0 0-1,0 0 1,0 0-1,0 1 1,0-1-1,0 0 1,0 0-1,0 1 1,0-1-1,0 1 1,0-1-1,-1 1 1,-25 16-147,24-14 179,-1 0 0,1 0 0,0 0 0,0 0 0,0 1 0,0 0 0,0-1 0,1 1 1,0 0-1,0 0 0,0 0 0,0 1 0,-2 6 0,3-5 4,0 1 0,0-1 0,1 0 0,0 1 0,0-1 0,0 0 0,1 1 0,2 10 0,1-2 51,1-1-1,1 0 1,0 0-1,0-1 1,2 1-1,-1-1 1,14 15 0,-18-23-28,3 3 76,0 0 0,1-1 0,13 13 0,-18-19-56,0 1-1,1 0 0,-1-1 1,1 1-1,-1-1 0,1 0 1,0 0-1,-1 0 0,1 0 1,0 0-1,0-1 0,0 1 1,0-1-1,-1 0 0,1 0 1,0 0-1,6-1 1,-2 0 11,0-1 1,-1 0 0,1-1 0,0 1 0,-1-1 0,9-6 0,36-27 80,-23 15-34,42-24 10,2 3-1,113-49 0,-182 90-149,-1 0 0,1 0 0,-1 0 0,1 0-1,0 0 1,0 1 0,-1-1 0,1 1 0,0 0-1,0 0 1,0 0 0,3 0 0,-5 1 33,1-1 1,-1 1-1,0-1 0,1 1 1,-1 0-1,0-1 1,0 1-1,0 0 1,1 0-1,-1 0 0,0 0 1,0 0-1,0 0 1,0 0-1,-1 0 0,1 0 1,0 1-1,0-1 1,-1 0-1,1 1 1,-1-1-1,1 0 0,-1 1 1,1 1-1,0 3 15,0 1-1,0-1 1,-1 0-1,0 1 1,0-1 0,-1 0-1,-1 9 1,-1 10 31,2 0 14,-2 0-1,0 0 1,-2 0 0,-1-1 0,-1 0 0,-19 46 0,24-66-17,0 0 0,-1 0 1,1 0-1,-1 0 0,0 0 1,0-1-1,0 1 0,-1-1 1,1 0-1,-1 0 0,-7 5 1,9-7-20,0 0 1,0 0 0,0-1 0,0 1 0,-1 0 0,1-1 0,0 0 0,0 1 0,-1-1-1,1 0 1,0 0 0,0 0 0,-1 0 0,1-1 0,0 1 0,0-1 0,-1 1 0,1-1-1,0 0 1,0 0 0,0 0 0,0 0 0,0 0 0,0 0 0,0-1 0,-1 0-1,0-1-13,0 1 0,0-1 0,0 0 0,1 0 0,-1 0 0,1 0 0,0 0 0,0-1 0,0 1 0,0 0 0,0-1 0,1 0 0,0 1 0,-1-1 0,2 0 0,-1 0 0,0 0 0,1 1 0,-1-1 0,1 0 0,0 0 0,1 0 0,-1 0 0,1 0 0,-1 0 0,1 1 0,0-1 0,0 0 0,1 1 0,-1-1 0,1 0 0,0 1 0,0 0 0,0-1 0,0 1 0,1 0 0,-1 0 0,1 0 0,0 1 0,5-5 0,-2 3 3,0 1 0,0-1 0,0 2-1,0-1 1,1 0 0,-1 1 0,1 0 0,-1 1-1,13-2 1,7 1-89,33 2 0,-27 1-86,33 0-3707,-1 3 1,127 25 0,-160-21 1785,139 25-6785,-70-20 5488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39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1 742 6720,'6'-5'679,"-4"4"-549,-1 0 0,0 0 0,1 0 0,-1-1 0,0 1 0,0 0 0,0-1 0,0 1 0,0 0 0,0-1 0,0 1 0,0-1 0,0 0-1,-1 1 1,1-1 0,-1 0 0,1-3 0,1 0 349,0 0 0,1-1 0,-1 1 0,1 0 0,0 0 0,4-5 0,25-31 2973,-22 31-2963,0 0 0,0 1 0,0 1-1,1-1 1,23-12 0,64-26 1034,-75 37-1259,248-123 1348,-247 121-1560,-21 10-26,1 0 30,1-1 0,0 0 1,0 1-1,0 0 0,0 0 1,0 0-1,1 1 0,-1 0 0,0 0 1,1 0-1,-1 1 0,9-1 1,-13 1-34,0 1 1,0-1 0,0 0 0,0 0 0,0 1 0,0-1 0,0 1-1,0-1 1,0 1 0,0-1 0,-1 1 0,1-1 0,0 1-1,0 0 1,0-1 0,-1 1 0,1 0 0,0 0 0,-1 0 0,1 0-1,-1-1 1,2 3 0,-2-1 9,1 0-1,0 1 1,-1-1 0,0 0-1,1 0 1,-1 1-1,0-1 1,0 0 0,-1 1-1,1 2 1,-2 2 5,0 0 0,0 1 0,0-1 0,-1 0 0,-5 10 1,-16 21 119,-31 39 1,20-30 420,41-55-243,1-2-248,0 0 0,1 1 0,17-17 0,-15 17 8,17-15-26,32-20 0,-50 38-108,-1 0-1,2 1 0,-1 1 0,0-1 1,1 2-1,0-1 0,0 1 0,15-2 1,-24 4 30,1 1 0,-1 0 1,1 0-1,-1 0 1,1 0-1,-1 0 0,1 0 1,-1 1-1,1-1 1,-1 0-1,1 1 0,-1-1 1,0 1-1,1-1 1,-1 1-1,0 0 0,1 0 1,-1-1-1,0 1 1,0 0-1,2 2 0,-2-1 7,1 0-1,-1 0 1,0 0-1,0 1 0,0-1 1,0 0-1,0 1 0,0-1 1,-1 0-1,1 1 1,0 4-1,-1 4 67,0 0 0,-1 0 0,0 0 0,-4 18 0,3-20 52,0 1-1,1-1 1,1 1-1,-1-1 1,1 0 0,2 11-1,-2-19-113,0 0 0,1-1 0,-1 1 0,0 0 0,1 0 0,-1 0 0,1-1 0,-1 1 0,1 0 0,-1-1 0,1 1 1,-1 0-1,1-1 0,0 1 0,-1 0 0,1-1 0,0 1 0,0-1 0,-1 0 0,1 1 0,0-1 0,0 0 0,0 1 0,-1-1 0,1 0 0,0 0 0,0 1 0,0-1 0,0 0 0,0 0 0,0 0 0,0 0 0,-1-1 0,1 1 0,2 0 0,5-2 39,0 1 0,-1-1 0,10-4 1,-5 2-22,301-80-143,-256 69 121,-54 14-24,1 0-1,-1 1 0,1-1 1,-1 1-1,1-1 1,4 1-1,-7 0 26,-1 1-1,1-1 0,0 0 1,-1 0-1,1 0 1,0 1-1,0-1 1,-1 0-1,1 1 1,0-1-1,-1 0 1,1 1-1,-1-1 1,1 1-1,-1-1 1,1 1-1,-1-1 1,1 1-1,-1 0 1,1-1-1,-1 1 1,1-1-1,-1 1 1,0 0-1,1-1 1,-1 1-1,0 0 1,0 0-1,0-1 1,0 1-1,1 0 1,-1 0-1,0-1 1,0 1-1,-1 1 1,0 17-41,-1 0 1,-2-1-1,-6 27 0,-2 4-9,-1 32 103,13-79-7,0 0-1,0 0 1,0 0 0,0 1-1,0-1 1,0 0 0,1 0 0,0 4-1,-1-6-38,0 0 1,0 1-1,1-1 0,-1 1 0,0-1 0,0 0 0,0 1 0,0-1 0,1 0 1,-1 0-1,0 1 0,0-1 0,1 0 0,-1 1 0,0-1 0,1 0 0,-1 0 1,0 0-1,0 1 0,1-1 0,-1 0 0,1 0 0,-1 0 0,0 0 1,1 0-1,-1 0 0,0 1 0,1-1 0,-1 0 0,0 0 0,1 0 0,-1 0 1,1 0-1,-1-1 0,0 1 0,1 0 0,-1 0 0,0 0 0,1 0 0,-1 0 1,0 0-1,1-1 0,-1 1 0,0 0 0,1 0 0,-1 0 0,0-1 0,1 1 1,-1 0-1,0 0 0,0-1 0,1 0 0,3-2 18,-1-1 0,0 0 0,0 0 0,0 0 0,0-1 0,0 1 1,-1-1-1,2-5 0,14-42-57,-16 46 41,5-16 26,-2 0 0,4-27 0,-8 39-123,-1-1 1,1 1-1,-2-1 0,1 1 0,-1 0 0,-1-1 0,-3-10 0,5 19 17,-1 0-1,0 0 1,0-1-1,0 1 1,0 0-1,-1 0 1,1 1-1,0-1 1,-1 0-1,1 0 1,-4-2-1,4 3 67,1 1-1,-1-1 0,1 1 0,-1 0 0,1-1 0,-1 1 1,1 0-1,-1 0 0,0-1 0,1 1 0,-1 0 0,1 0 0,-1 0 1,0 0-1,1 0 0,-1 0 0,1 0 0,-1 0 0,0 0 1,1 0-1,-1 0 0,1 0 0,-1 0 0,0 0 0,1 1 1,-1-1-1,1 0 0,-1 0 0,1 1 0,-1-1 0,1 0 0,-1 1 1,1-1-1,-1 0 0,1 1 0,-1-1 0,1 1 0,-1-1 1,1 1-1,0-1 0,-1 1 0,1 0 0,0-1 5,0 1 0,-1-1 0,1 0 0,0 1 0,0-1 1,0 0-1,0 1 0,0-1 0,0 0 0,0 1 0,0-1 0,0 0 0,0 1 0,0-1 0,0 0 0,0 1 0,0-1 0,0 0 0,0 1 0,1-1 0,-1 0 0,0 1 1,0-1-1,0 0 0,0 0 0,1 1 0,-1-1 0,0 0 0,0 1 0,1-1 0,10 8-40,-6-5 63,-2-1 29,0 0 0,0 0-1,1-1 1,-1 1 0,0-1 0,1 0-1,-1 0 1,1 0 0,-1-1-1,1 1 1,-1-1 0,1 0 0,-1 1-1,7-2 1,6-1 90,0-1-1,17-4 1,-5 0-87,-2 2 58,159-38 295,-160 35-378,0-1 0,0 0 0,-1-2 0,-1-1 1,27-18-1,-38 21 9,-1 0 0,0-1 0,0-1 1,-1 0-1,0 0 0,-1-1 0,14-23 0,-6 3 26,26-66-1,-31 65-162,8-34 0,-17 52-65,-3 17-14,-8 30 88,-60 279-16,61-279 128,3 0 1,-2 36 0,3-24 37,-2 138 145,11-105-2954,-6-76 2390,0 1-1,1 0 1,-1 0 0,1-1-1,-1 1 1,1 0 0,0-1-1,0 1 1,0-1 0,0 1-1,2 2 1,-3-4 234,0 0 0,0 0 1,0 0-1,0 0 0,1 1 0,-1-1 0,0 0 0,0 0 1,0 0-1,1 0 0,-1 0 0,0 0 0,0 0 0,1 1 1,-1-1-1,0 0 0,0 0 0,0 0 0,1 0 1,-1 0-1,0 0 0,0 0 0,1 0 0,-1 0 0,0 0 1,0 0-1,0 0 0,1-1 0,-1 1 0,0 0 1,1 0-140,0-1 1,-1 0 0,0 1 0,1-1 0,-1 0 0,1 1 0,-1-1 0,0 0 0,0 1 0,1-1 0,-1 0 0,0 0-1,0 1 1,0-3 0,1-20-3203,-1-20-1782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40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74 8128,'-37'-14'3008,"24"11"-2336,0 0 5119,26 3-4767,15 0 192,7 0-704,15 0-64,8-5-256,0 2-256,11-6 32,12 6-2592,22-5 1408,5-1-5343,-5-7 3679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42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4 814 7392,'-3'3'2680,"8"-3"-1623,11-4 1323,-13 2-2029,0 0 0,-1 1-1,1-1 1,-1 0 0,1-1 0,-1 1 0,0 0 0,0-1-1,3-4 1,15-30 1482,-8 14-934,0 3-522,2 0 0,0 1 1,1 0-1,1 2 0,1-1 1,0 2-1,2 0 0,20-14 0,26-12 333,80-39-1,-134 74-611,-5 4-70,0 0 1,0 1-1,0-1 1,11-2-1,-15 5-30,-1-1 0,1 1-1,-1 0 1,1 0-1,0 0 1,-1 0 0,1 0-1,-1 0 1,1 1-1,0-1 1,-1 0 0,1 1-1,-1-1 1,1 1-1,-1 0 1,1-1 0,-1 1-1,0 0 1,1 0-1,-1 0 1,0 0 0,0 0-1,2 2 1,0 1-6,0-1 0,-1 1 1,0-1-1,0 1 0,0 0 0,0 0 1,0 0-1,-1 0 0,0 0 1,0 1-1,0-1 0,0 5 0,0-2 52,-1 0-1,0 0 1,-1 0 0,0 0-1,0 0 1,0 0-1,-3 7 1,0-2 25,-1-1 1,0 1 0,-1-1-1,0 0 1,-1 0 0,0-1-1,-1 0 1,-9 10 0,9-11-42,-1-1 0,0-1 0,0 1 1,0-2-1,-1 1 0,-16 7 0,19-11-1,0 0 0,0-1-1,-1 1 1,1-2-1,-1 1 1,0-1 0,1 0-1,-1-1 1,0 0 0,-13-1-1,7-1-44,0-1-1,0 0 0,1-1 1,-1-1-1,1 0 0,0 0 1,0-2-1,1 1 0,-20-16 1,30 21-5,1 0 0,0 0 0,-1 0 0,1 0 0,0 0 1,0 0-1,0 0 0,0-1 0,0 1 0,0-1 0,0 1 0,1-1 1,-2-1-1,2 3 19,0-1 1,0 1 0,0 0-1,0-1 1,0 1-1,0 0 1,0-1-1,0 1 1,0 0 0,1-1-1,-1 1 1,0 0-1,0 0 1,0-1 0,0 1-1,0 0 1,0-1-1,1 1 1,-1 0-1,0 0 1,0-1 0,1 1-1,-1 0 1,0-1-1,14-3-49,5 4 26,0 0 0,1 1 0,22 5 1,-7-2 10,187 15 194,-161-17-30,105-11 1,231-59 192,-295 43-301,-47 11 27,0-6 285,-50 18-509,-11 1-347,-11 4-46,-51 20 297,-40 17 378,89-32-89,0 1 0,1 1 0,-27 19 0,38-24-59,2-1 34,-1-1 1,1 1-1,0 0 1,0 1-1,1 0 0,-1-1 1,1 1-1,0 1 0,-5 7 1,9-13-1,0 0-1,0 0 1,0 1 0,1-1 0,-1 0-1,0 0 1,0 0 0,0 1 0,0-1-1,0 0 1,0 0 0,0 0 0,1 0-1,-1 1 1,0-1 0,0 0-1,0 0 1,0 0 0,1 0 0,-1 0-1,0 0 1,0 1 0,0-1 0,1 0-1,-1 0 1,0 0 0,0 0 0,0 0-1,1 0 1,-1 0 0,0 0 0,0 0-1,1 0 1,-1 0 0,8 1 168,-3-2-139,-1 1 0,1-1 1,-1 0-1,0 0 1,0 0-1,1-1 1,-1 0-1,6-3 1,34-22 47,-35 21-55,20-15-53,-22 14 27,1 1 0,0 0 0,0 1 0,1 0 1,0 0-1,0 1 0,12-4 0,-20 8-34,0 1 1,0-1-1,0 0 0,0 1 0,-1-1 1,1 1-1,0 0 0,0-1 0,0 1 1,0 0-1,0 0 0,-1-1 0,1 1 0,0 0 1,-1 0-1,1 0 0,-1 0 0,1 0 1,-1 0-1,1 1 0,1 2-61,19 32 266,-13-21-30,13 19 0,-18-30-93,0 0 0,0 0 0,1 0 1,0-1-1,-1 1 0,1-1 0,0 0 0,9 5 0,-11-7-27,0-1 1,1 1-1,-1 0 0,0-1 0,0 1 0,1-1 1,-1 0-1,0 0 0,1 0 0,-1 0 1,1 0-1,-1 0 0,0 0 0,1-1 0,-1 1 1,4-3-1,3 0 31,0-1 1,15-10 0,-6 3-10,159-72 184,-76 38-73,-74 32-130,46-30-1,-60 34-38,0-2 0,0 1 0,-1-2 0,21-24 0,-13 9 2,-1-2-1,22-45 0,24-67-86,-57 122 78,50-118-241,-53 126-414,-8 15 123,-8 21 261,-22 86 127,-5 15 174,16-67 53,3-9 250,-20 84 0,38-128-268,0 1 0,1-1 1,-1 0-1,1 1 1,1-1-1,-1 1 1,1-1-1,0 1 1,1-1-1,-1 0 1,1 1-1,0-1 1,1 0-1,4 7 1,-7-11-27,1-1-1,0 0 1,0 1 0,0-1-1,0 0 1,0 0 0,0 0 0,0 0-1,0 0 1,1 0 0,-1 0-1,0 0 1,1 0 0,-1-1 0,0 1-1,1 0 1,-1-1 0,1 1-1,1-1 1,0 1-6,0-1 1,0 0-1,0 0 1,0 0-1,1 0 1,-1-1-1,0 1 1,0-1-1,3-1 0,6-3 29,0 0 0,0-1 0,17-11 0,-27 15-24,39-25 59,-14 9-86,31-16 1,-39 23 36,14-6-68,-31 16 6,1 0 0,-1 0 0,1 0 0,0 0 0,-1 1 0,1-1 0,0 1 1,-1-1-1,1 1 0,3 1 0,-5-1 18,0 0 0,0 0 0,0 0 0,0 1 0,-1-1 0,1 1-1,0-1 1,0 1 0,0-1 0,-1 1 0,1-1 0,0 1 0,-1-1 0,1 1 0,0 0 0,-1 0 0,1-1 0,-1 1 0,1 0 0,-1 0 0,1 0 0,-1-1 0,0 1 0,1 0 0,-1 0 0,0 0-1,0 1 1,1 4-8,0 0 0,-1 0 0,0 9 0,1 4 218,-1-16-171,1 0 1,0 1-1,0-1 0,0 0 1,0 1-1,1-1 0,-1 0 1,1 0-1,0 0 0,0 0 1,0-1-1,0 1 0,0 0 1,1-1-1,-1 0 0,1 1 1,0-1-1,-1 0 0,1 0 1,0 0-1,0-1 0,0 1 1,1-1-1,-1 0 0,0 0 1,0 0-1,1 0 0,-1 0 1,1-1-1,5 1 0,4-1 68,1 0-1,-1-1 1,1 0-1,-1-1 1,1-1-1,20-6 1,-15 3-96,-1 0 1,1-2 0,-1 0-1,0-1 1,-1 0 0,0-2-1,30-24 1,-12 2-117,-26 22 77,2 1 0,-1 0 0,21-13 0,-31 23 33,1-1 0,-1 1 0,1-1 0,-1 1 0,1 0 0,0-1 0,-1 1-1,1 0 1,0 0 0,-1-1 0,1 1 0,0 0 0,0 0 0,-1 0 0,1 0 0,0 0 0,-1 0 0,1 0 0,0 0 0,1 0-1,-2 1-6,1-1 0,-1 0 0,0 1 1,1-1-1,-1 1 0,0-1 0,1 0 0,-1 1 0,0-1 0,0 1 0,1-1 0,-1 1 0,0-1 0,0 1 0,0-1 0,0 1 0,0-1 0,0 1 0,0-1 0,0 1 0,0 0 0,0 4-79,-1 0-1,1 0 1,-1 0 0,-3 8-1,-7 15 156,-1 0 0,-1-1-1,-27 40 1,38-63-57,-1 0 0,0 0 0,0 0 0,-1 0 0,1-1 0,-1 1 0,0-1 0,1 0 0,-2 0 0,-3 3-1,6-5 5,-1 0-1,1 0 0,0-1 1,0 1-1,0 0 0,-1-1 0,1 1 1,0-1-1,0 0 0,-1 0 1,1 1-1,0-2 0,-1 1 0,1 0 1,0 0-1,0-1 0,-1 1 0,1-1 1,0 0-1,0 0 0,0 1 1,0-2-1,-2 0 0,3 2-11,0 0 0,1 0 0,-1-1 0,1 1 0,-1 0-1,1-1 1,-1 1 0,1 0 0,-1-1 0,1 1 0,-1 0 0,1-1 0,-1 1 0,1-1 0,0 1-1,-1-1 1,1 1 0,0-1 0,0 1 0,-1-1 0,1 1 0,0-1 0,0 0 0,0 1-1,-1-1 1,1 1 0,0-1 0,0 0 0,0 1 0,0-1 0,0 1 0,0-1 0,0 0 0,0 1-1,1-1 1,-1 1 0,0-1 0,0 1 0,0-1 0,1 0 0,-1 1 0,0-1 0,1 1-1,-1-1 1,2 0-27,-1-1 0,0 1 0,1 0 0,-1 0 0,1 0 0,-1 0 0,1 1 0,0-1 0,-1 0 0,1 1 0,0-1 0,-1 1 0,3-1 0,279-57 245,-234 47-304,-1-1 227,50-19 1,-82 25-76,0-1-1,-1-1 1,0 0 0,0-1 0,-1-1-1,24-20 1,-21 13-70,0-1 1,-2-1-1,20-29 0,32-68-96,-30 49-114,-31 55 144,-3 3-29,-1 15-233,-3 7 276,0-1 0,-1 0 0,0 0 0,-1 1-1,-1-2 1,0 1 0,0 0 0,-10 17 0,2-7 50,-1-1 0,-1 0 0,-23 26 0,-58 52-410,-9 11 474,-65 131 328,95-129-144,72-109-266,-10 15 135,8-14 43,5-11 50,4-3-218,0 0 0,0 1 1,0 0-1,1-1 0,9-8 0,39-41 170,-21 29-178,1 1 0,1 2 0,57-34 0,69-35-211,-75 42 298,-59 35-30,2 1-1,0 2 0,49-21 0,-59 29 288,-19 8-316,0 0 1,0 0-1,0-1 0,0 1 1,0 0-1,0 0 0,1 0 0,-1 0 1,0 0-1,0-1 0,0 1 1,1 0-1,-1 0 0,0 0 0,0 0 1,0 0-1,0 0 0,1 0 1,-1 0-1,0 0 0,0 0 0,1 0 1,-1 0-1,0 0 0,0 0 1,0 0-1,1 0 0,-1 0 1,0 0-1,0 0 0,0 0 0,1 0 1,-1 0-1,0 0 0,0 0 1,0 0-1,1 1 0,-1-1 0,0 0 1,0 0-1,0 0 0,0 0 1,0 0-1,1 1 0,-1-1 0,0 0 1,0 0-1,-1 5 3,-1 4 31,0 1 0,-1-2 0,-1 1 0,-4 8-1,5-10 77,0 0 0,0-1 0,1 1-1,-1 0 1,1 0 0,1 0-1,-2 14 1,3-20-112,0-1 0,0 1 0,0 0-1,0-1 1,0 1 0,1-1 0,-1 1 0,0 0-1,0-1 1,0 1 0,1-1 0,-1 1 0,0-1-1,1 1 1,-1-1 0,0 1 0,1-1 0,-1 1-1,1-1 1,-1 1 0,1-1 0,-1 0 0,1 1 0,-1-1-1,1 0 1,-1 1 0,1-1 0,0 0 0,-1 0-1,1 0 1,-1 0 0,1 1 0,0-1 0,-1 0-1,2 0 1,25-2 221,163-41 105,-55 11-416,-129 31 79,26-4-200,-31 5 196,0 0 0,0 0 0,1 0 0,-1 0 0,0 0 0,0 0-1,0 0 1,0 1 0,1-1 0,-1 0 0,0 1 0,0-1 0,0 1 0,0-1-1,0 1 1,0 0 0,0-1 0,0 1 0,0 0 0,0 0 0,1 0-1,-2 0 14,0 0-1,1-1 0,-1 1 0,0-1 0,0 1 0,0 0 0,0-1 0,0 1 0,1 0 0,-1-1 0,0 1 0,0 0 1,-1-1-1,1 1 0,0 0 0,0-1 0,0 1 0,0 0 0,0-1 0,-1 1 0,1-1 0,0 1 0,-1-1 1,0 2-1,-12 14 39,-80 62 202,34-17-299,-72 93-1,-17 19 238,141-165-137,5-6-18,1 0 0,-1-1 1,1 1-1,-1 0 1,0-1-1,1 0 0,-1 1 1,0-1-1,0 0 0,0 0 1,0 0-1,0 0 1,-4 1-1,6-2-18,-1 1 0,1-1-1,0 0 1,-1 0 0,1 0-1,0 0 1,-1 0 0,1 0 0,0 0-1,-1 0 1,1-1 0,0 1 0,-1 0-1,1 0 1,0 0 0,-1 0-1,1 0 1,0 0 0,-1-1 0,1 1-1,0 0 1,0 0 0,-1 0 0,1-1-1,0 1 1,0 0 0,-1 0-1,1-1 1,0 1 0,0 0 0,0-1-1,0 1 1,-2-15 79,3 8-72,0 0 0,0 0 0,4-9 0,-1 5-28,1 0 0,1 0 0,0 1-1,1-1 1,0 1 0,0 1 0,1-1 0,0 1-1,1 1 1,0 0 0,15-11 0,10-5-90,1 2 0,39-19 0,184-77-4296,-126 59-3105,-81 34 3539,-6-5-3194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43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0 321 12896,'17'-17'4767,"1"9"-3711,24-15-288,6 6-1056,70-18 0,25-10 32,9-3 160,56 0-480,-2 13 320,-8 7-3135,28 11 1855,-15 17-5664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44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5 782 7808,'-4'-2'3312,"5"2"-3017,0 0 1,0 1-1,1-1 0,-1 0 1,0 0-1,0 0 0,1 0 1,-1 0-1,0 0 0,0-1 1,1 1-1,1-1 1,58-20 4801,32-9-2984,-89 29-2087,176-48 1677,-141 37-1337,-1-3 0,57-29 0,-75 32-269,-2 0 1,0-1-1,0-1 1,25-27-1,54-72 536,-45 51-388,155-178 848,-197 229-1043,-1-1 0,0 0 1,-1-1-1,9-19 0,-17 32-56,0 0 0,0-1 0,1 1 0,-1 0 0,0 0 0,0-1 0,0 1 0,0 0 0,0-1 0,0 1-1,0 0 1,0-1 0,0 1 0,0 0 0,0-1 0,0 1 0,0 0 0,0-1 0,0 1 0,-1 0 0,1-1 0,0 1 0,0 0 0,0-1 0,0 1 0,-1 0 0,1 0 0,0-1 0,0 1 0,-1 0 0,1 0 0,0-1 0,0 1 0,-1 0 0,1 0 0,0 0 0,0 0 0,-1-1 0,1 1 0,0 0 0,-1 0 0,1 0-1,0 0 1,-1 0 0,1 0 0,0 0 0,-1 0 0,0 0 0,-18 1-263,12 2 236,0 0 1,0 0-1,0 0 1,0 1-1,0 0 1,1 1-1,-1-1 1,1 1-1,1 1 1,-1-1-1,1 1 1,-1 0 0,-5 9-1,-5 9-27,1 1 0,-15 33 0,-13 35 111,-40 130-1,62-142 211,18-69-156,2 0 1,-1 0 0,1 0 0,2 20-1,-1-30-89,0 0-1,1 0 1,-1-1-1,0 1 0,1 0 1,0 0-1,-1-1 0,1 1 1,0-1-1,0 1 0,0-1 1,0 1-1,0-1 1,0 1-1,0-1 0,0 0 1,0 0-1,1 1 0,-1-1 1,1 0-1,-1 0 0,1 0 1,-1-1-1,1 1 1,-1 0-1,1 0 0,0-1 1,0 1-1,-1-1 0,1 0 1,2 1-1,6 0 64,-1-1 1,1 0-1,0-1 0,15-2 0,-21 3-49,47-8 130,54-15 0,-80 16-117,-1-1-1,0-1 1,0-2 0,30-17-1,-26 10 3,-1-2 0,24-22 0,46-50 4,-49 45-57,369-310-371,-410 352 301,0-1 0,10-10 0,-15 11-120,-8 7-79,-9 7 225,1 1-1,0 0 1,0 1-1,1 0 1,0 1-1,-21 27 1,-56 91 283,75-106-228,-35 56 54,-43 63 366,64-100-241,9-13-49,-44 50 0,57-73-32,1 1 1,0 0 0,-7 12 0,13-19-88,26-26 594,-2-2-632,-3 2-177,30-28 0,-42 45 198,0 1 0,0 0-1,1 1 1,0 0-1,0 0 1,0 1-1,16-5 1,-25 9-7,1 0 0,0 1 0,-1-1 0,1 1 1,0 0-1,-1-1 0,1 1 0,0 0 0,0 0 0,-1 0 0,1 0 1,0 0-1,0 0 0,-1 1 0,1-1 0,0 1 0,0-1 0,-1 1 1,1 0-1,-1-1 0,1 1 0,-1 0 0,1 0 0,-1 0 1,1 0-1,-1 0 0,0 0 0,1 1 0,-1-1 0,0 0 0,0 1 1,0-1-1,0 1 0,0-1 0,0 1 0,-1 0 0,1-1 0,0 3 1,2 7-36,0 0 0,-1 0 0,0 0 1,0 22-1,-1-18 77,-1-12 2,0 0 0,1 0 0,-1 0 0,1-1 0,-1 1 0,1 0 0,0 0 0,0 0 0,1-1 0,-1 1 0,0 0 0,1-1 0,0 1 1,0-1-1,-1 0 0,1 0 0,4 4 0,-3-4 16,1 0 0,-1 0 0,1 0-1,-1-1 1,1 1 0,0-1 0,-1 0 0,1 0 0,0 0 0,0-1 0,0 1 0,0-1 0,5 0 0,11-2-3,1 0 0,-1-2 0,1 0-1,31-12 1,1 1 71,-29 7-83,-20 6-38,0 0-1,0 0 0,0 1 0,0 0 1,1 0-1,-1 0 0,0 0 1,1 1-1,-1-1 0,6 1 0,-9 1-33,1 0 0,-1-1 0,0 1 0,0 0 0,0 0 0,1-1 0,-1 1-1,0 0 1,0 0 0,0 0 0,0 1 0,-1-1 0,1 0 0,0 0 0,0 0-1,0 2 1,11 24 15,-10-20 41,-1-4 37,0 0 1,1-1-1,-1 0 1,0 1-1,1-1 1,-1 0-1,1 0 1,0 0-1,0 0 1,-1 0-1,6 3 1,-6-4-33,0 0 1,1 0-1,-1-1 1,1 1 0,-1-1-1,1 1 1,-1-1-1,1 0 1,-1 1-1,1-1 1,-1 0-1,1 0 1,0 0-1,-1 0 1,1-1 0,-1 1-1,1 0 1,-1-1-1,1 1 1,-1-1-1,1 1 1,1-2-1,122-67-14,-18 9 242,-84 48-326,-12 6-46,0 0 0,1 0-1,22-6 1,-34 12 110,0 0 0,0 0 0,0 0 0,1 0 0,-1 0 0,0 0 0,0 0 1,0 0-1,1 0 0,-1 0 0,0 0 0,0 0 0,1 0 0,-1 0 0,0 0 0,0 0 0,0 0 0,1 0 0,-1 0 0,0 0 0,0 0 0,0 0 0,1 0 0,-1 0 0,0 0 1,0 0-1,0 1 0,1-1 0,-1 0 0,0 0 0,0 0 0,0 0 0,0 1 0,-2 6-118,-12 9 130,-5-1-8,-1-1 1,-33 18-1,-4 3-9,-39 33 63,87-60 83,6-5-22,4-3 78,10-6-172,1 1 0,1 0 1,-1 1-1,0 0 0,24-3 1,-13 2-66,146-25-2153,-85 16-2996,-35 2-3595,-46 10 6588,-21 0-5636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45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48 11296,'-10'-16'5120,"20"9"-4449,-5 2-927,-1 2 0,-4-2-2655,-27-3-8193,-9 4 9312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31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31 165 4800,'0'0'1557,"8"-13"4363,-3 8-5300,-1 1 0,1-1 0,-1 0-1,4-7 1,-4 6-415,0 1 1,0 0-1,8-8 0,7-3 260,39-26 0,-50 37-397,0 0 1,1 1-1,0 0 0,0 0 1,0 1-1,0 1 1,18-4-1,-25 6-49,0-1-1,0 1 1,0 0 0,-1 0-1,1 0 1,0 0-1,0 0 1,-1 1 0,1-1-1,0 1 1,0-1-1,-1 1 1,1-1-1,0 1 1,-1 0 0,1 0-1,-1 0 1,1 0-1,-1 0 1,0 0 0,1 0-1,-1 1 1,0-1-1,0 0 1,0 1 0,0-1-1,0 1 1,0-1-1,0 1 1,0-1 0,0 1-1,-1 0 1,1-1-1,-1 1 1,1 0 0,-1 0-1,0 2 1,1 6 53,0 1 1,-1 0 0,0 0-1,-4 20 1,3-23-178,-4 32 367,-17 62 0,16-82-24,-1 0 1,-1 0 0,-1-1 0,-20 34 0,-6 4-165,34-56-96,1 0-1,-1 0 1,0 0-1,1 1 1,0-1-1,-1 0 0,1 0 1,0 1-1,-1-1 1,1 0-1,0 1 0,0-1 1,0 0-1,0 1 1,0-1-1,1 0 1,-1 0-1,0 1 0,1-1 1,-1 0-1,0 0 1,1 1-1,0-1 1,-1 0-1,1 0 0,0 0 1,-1 0-1,1 0 1,0 0-1,0 0 1,0 0-1,0 0 0,0 0 1,2 1-1,4 3 29,1 1 0,0-1 0,16 7 0,-14-7 46,62 28-335,-69-30 501,1-1-1,-1 1 1,0 0-1,0 0 0,0 0 1,0 0-1,-1 0 1,5 8-1,-7-9-162,-1-1 0,1 1-1,-1 0 1,0 0-1,1 0 1,-1-1 0,0 1-1,0 0 1,-2 2-1,2-4-24,-3 6 18,-2-1 0,1 0 0,0-1-1,-1 1 1,0-1 0,0 0 0,0 0-1,-12 4 1,1 1 8,-8 5-155,0 1 0,1 2 1,-24 20-1,-3 2-899,12-11-212,35-24 854,1-1 0,-1-1 0,0 1 0,0 0 0,0-1 0,0 0 0,-9 3 0,13-5 284,0 0 1,0 0-1,-1 0 0,1 0 0,0 0 0,0 0 1,-1 0-1,1 0 0,0 0 0,0 0 0,-1 0 1,1 0-1,0 0 0,0 0 0,-1 0 0,1 0 1,0 0-1,0 0 0,0 0 0,-1 0 0,1 0 1,0 0-1,0-1 0,0 1 0,-1 0 0,1 0 1,0 0-1,0 0 0,0-1 0,0 1 0,-1 0 1,1 0-1,0 0 0,0-1 0,0 1 0,0 0 1,0 0-1,0-1 0,0 1 0,0 0 0,0 0 1,-1-1-1,1 1 0,0 0 0,0 0 0,0-1 1,1 1-1,-1 0 0,0-1 0,3-12-2263,14-31-3334,-7 14 2629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45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19 120 11712,'-18'-25'4352,"33"22"-3393,56-9-255,-8 4-608,22 0-192,10-4 896,53-5-448,36 2-256,-8 2-96,30 6-2368,5 7 1313,-30 7-6625,4-7 4288,-11 0 480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45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1 480,'3'0'192,"2"0"-160,-5 3 96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47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41 650 4320,'-3'4'486,"-5"7"2110,-12 21 0,19-29-2142,-1-1-1,1 1 1,0 0-1,0-1 0,0 1 1,1 0-1,-1 0 1,0 0-1,1 0 0,0 0 1,0 0-1,0-1 1,0 1-1,1 5 0,-1-7-354,0-1 0,1 0 0,-1 1-1,0-1 1,1 1 0,-1-1-1,0 0 1,1 0 0,-1 1-1,0-1 1,1 0 0,-1 1-1,1-1 1,-1 0 0,1 0 0,-1 0-1,1 0 1,-1 1 0,0-1-1,1 0 1,-1 0 0,1 0-1,-1 0 1,1 0 0,-1 0-1,1 0 1,-1 0 0,1 0 0,0-1-1,16-2 1224,-16 2-1226,18-5 485,-1 0 0,-1-1 0,1-1 0,-1-1 0,22-15 0,-28 17-409,0-2-1,-1 1 1,0-1-1,-1-1 0,0 0 1,-1 0-1,0-1 1,11-19-1,-4 2 6,-2 0 0,-1-2-1,-2 1 1,-1-1 0,-1-1 0,7-52-1,-14 73-151,1 0-1,0 0 0,1 0 0,0 0 0,1 0 0,4-10 0,-5 15-47,1-1 0,-1 1 1,1 0-1,0 0 0,0 0 0,0 1 0,0-1 0,1 1 0,0 0 0,0 1 0,9-6 0,1 1 18,2 1 0,-1 0 0,1 2 0,-1 0 0,29-5 0,89-4-77,-130 14 77,16-2 60,-1 1 0,1 1 1,0 1-1,0 1 0,-1 0 0,1 2 1,25 7-1,-41-10-41,-1 1 0,1 0-1,0 0 1,0 0 0,-1 0 0,0 0-1,1 1 1,-1 0 0,0 0 0,0 0 0,0 0-1,-1 0 1,1 0 0,2 5 0,-2-3 8,-1 1 1,1 0-1,-1-1 1,0 1 0,-1 0-1,1 1 1,-1-1-1,1 10 1,-2 2 12,-1 1 0,-1-1-1,0 1 1,-1-1 0,-7 23 0,7-30-30,-11 50-8,13-55 8,0 1-1,0 0 0,1-1 1,0 1-1,0 0 0,1-1 1,1 8-1,-2-13 16,0-1 0,1 1 0,-1 0 0,1 0 0,-1 0 0,1-1 0,-1 1-1,1 0 1,0-1 0,-1 1 0,1 0 0,0-1 0,-1 1 0,1-1 0,0 1 0,0-1 0,0 0 0,-1 1 0,1-1-1,0 0 1,0 1 0,0-1 0,0 0 0,0 0 0,0 0 0,0 0 0,0 0 0,-1 0 0,1 0 0,0 0 0,0 0-1,0 0 1,0 0 0,0-1 0,1 0 0,4 0 64,0-1-1,0 0 0,11-5 1,54-30-253,116-52 140,-164 79 75,-16 6-63,-1 1 0,1 0 0,0 1 0,0-1 0,0 1 0,0 1 0,12-2 0,-18 3 12,-1 0 0,1 0 1,0 0-1,-1 0 0,1 0 1,0 0-1,-1 0 1,1 0-1,0 0 0,-1 1 1,1-1-1,0 0 0,-1 0 1,1 1-1,-1-1 0,1 0 1,0 1-1,-1-1 0,1 1 1,-1-1-1,1 1 0,-1-1 1,1 1-1,0 0 0,-1 0 5,0 0-1,1 0 0,-1 0 1,0 0-1,0 1 0,0-1 1,0 0-1,0 0 0,0 0 1,0 0-1,0 0 0,0 0 1,-1 0-1,1 2 0,-3 4 17,0 0-1,-1 1 1,-6 9-1,7-11-25,-11 17 62,-1-1-1,-22 24 1,-1 2 358,35-43-367,0-1 0,0 1-1,0 0 1,1 0-1,-4 6 1,6-10-40,0 0 1,0 0-1,-1 0 0,1 0 1,0 0-1,0 0 1,0-1-1,0 1 0,0 0 1,0 0-1,0 0 0,0 0 1,0 0-1,0 0 1,1 0-1,-1-1 0,0 1 1,0 0-1,1 0 1,-1 0-1,1-1 0,-1 1 1,1 0-1,-1 0 1,1-1-1,-1 1 0,1 0 1,0-1-1,-1 1 1,1-1-1,0 1 0,0-1 1,-1 1-1,1-1 1,0 1-1,0-1 0,0 0 1,-1 1-1,1-1 1,2 0-1,6 2 55,0 0-1,0-1 0,0 0 1,0-1-1,14 0 1,43-9 201,-62 9-255,17-5 9,0 0 0,0-1 0,24-11 0,3-1 20,-28 11-155,42-6-1,-62 13 114,0 0 0,0 0-1,1 0 1,-1 0 0,0 0 0,1 0 0,-1 0 0,0 0-1,1 0 1,-1 0 0,0 0 0,0 0 0,1 0-1,-1 0 1,0 0 0,1 0 0,-1 1 0,0-1-1,0 0 1,1 0 0,-1 0 0,0 1 0,0-1-1,0 0 1,1 0 0,-1 0 0,0 1 0,0-1 0,0 0-1,1 1 1,0 12-75,-5 15 74,-5-2-37,-5 12 63,14-37 5,0 1-1,-1 0 1,1 0 0,0-1 0,0 1-1,0 0 1,0-1 0,0 1 0,0 0-1,1-1 1,-1 1 0,0 0 0,1-1-1,-1 1 1,1 0 0,0-1 0,0 1-1,1 1 1,-1-2 9,0 0 0,0 0 1,0-1-1,0 1 0,0 0 0,0-1 0,0 1 0,0-1 1,0 1-1,1-1 0,-1 1 0,0-1 0,0 0 1,0 0-1,1 0 0,-1 0 0,0 1 0,1-2 0,-1 1 1,0 0-1,0 0 0,3-1 0,27-9 68,-28 9-117,2-1 3,157-68-118,-137 57 145,0-1 0,-2-1 0,0-1 0,27-24-1,-21 11 15,-1 0 0,36-51 0,38-74-14,3-1-347,-97 142 240,0 1 0,-1-1 0,10-24 0,-35 57-566,3 2 601,1 1-1,1 0 1,-15 37-1,-21 77 343,44-121-209,3-11-40,-27 90 111,25-79-44,0 1 0,2 0 0,-2 28 0,4-39-88,0 0-1,1 0 1,0-1 0,0 1 0,0 0 0,0 0-1,1 0 1,0-1 0,0 1 0,1-1 0,0 1 0,0-1-1,7 9 1,-7-10 16,0 0-1,1-1 1,0 0-1,-1 0 1,1 0-1,0 0 1,1-1 0,-1 1-1,0-1 1,1 0-1,0 0 1,-1-1-1,1 0 1,0 1-1,0-1 1,-1-1 0,7 1-1,1-1-21,0 0 1,0-1-1,1-1 0,-1 0 1,0-1-1,0 0 0,-1-1 0,1 0 1,-1 0-1,0-2 0,14-7 1,-8 2-29,0 0 0,-1-1 0,-1 0 0,0-1 1,-1-1-1,15-18 0,-23 25-20,1 0 0,-1-1-1,-1 0 1,0 0 0,0 0 0,0-1-1,-1 0 1,6-18 0,-10 27 30,0-1 1,0 1 0,1-1 0,-1 0-1,0 0 1,0 1 0,0-1 0,0 0-1,0 1 1,0-1 0,0 0 0,0 0-1,0 1 1,0-1 0,0 0 0,-1 1-1,1-1 1,0 0 0,0 1 0,-1-1-1,1 0 1,0 1 0,-1-1 0,1 1-1,-1-2 1,0 2-4,0 0 0,1 0 0,-1 0-1,0 0 1,0-1 0,0 1 0,1 0 0,-1 0 0,0 1-1,0-1 1,1 0 0,-1 0 0,0 0 0,0 0-1,1 1 1,-1-1 0,0 0 0,-1 1 0,-3 2-32,-1 0 1,1 1-1,0 0 0,-8 7 1,-9 11 128,-31 42 0,47-57 31,0 1 0,1 0-1,1 1 1,-1-1 0,1 1 0,1 0-1,0 0 1,0 0 0,-3 18 0,6-24-90,0 0 0,0-1 0,0 1 1,0 0-1,1 0 0,-1-1 0,1 1 0,0 0 1,0-1-1,0 1 0,0-1 0,0 1 0,0-1 1,1 1-1,-1-1 0,1 0 0,0 0 0,-1 0 1,1 0-1,0 0 0,0 0 0,1 0 0,-1-1 1,0 1-1,5 2 0,3 1 25,0-1 0,0 0 0,0-1 0,0 0-1,19 3 1,14-2 120,58 0 1,-52-3-241,130-6-2529,-119-1-2127,1-4-4601,-27 3 1341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19:47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17 15776,'3'-17'5855,"-20"21"-4543,-1 1-384,13 3 352,-3-1-896,-2 1 1120,-8 0-864,-4 1 192,4-1-480,4-5-416,4-3 0,2 0-3296,31 0-11775,-14-3 8959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3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504 405 2912,'21'-19'1637,"-8"8"158,-12 10-1594,1 0 0,-1 0 1,1-1-1,-1 1 0,1 0 1,-1 0-1,0-1 0,0 1 1,2-3-1,-1 0 73,0-1 0,0 1 0,-1-1-1,1 1 1,-1-1 0,0 0 0,-1 1 0,1-1 0,-1 0-1,1 0 1,-1 0 0,-1 0 0,1 1 0,-1-1 0,0 0-1,0 0 1,0 1 0,-1-1 0,1 1 0,-1-1 0,0 1-1,-1 0 1,1-1 0,-1 1 0,0 0 0,0 1 0,0-1-1,-6-5 1,4 4-173,-1 1 1,1 0-1,-1 0 0,0 0 0,0 1 0,0 0 1,-1 0-1,1 0 0,-1 1 0,1 0 1,-1 0-1,-9 0 0,6 1-25,-1 0 0,1 1 0,0 1 0,0 0 1,0 0-1,0 1 0,-18 6 0,11-2 42,0 0 0,1 2 0,0 0 0,1 1-1,0 1 1,0 0 0,1 1 0,0 0 0,-19 21 0,20-17 12,1 0 0,0 1-1,1 1 1,0 0 0,-10 24 0,17-32-45,1-1 1,-1 1 0,2 0-1,0 0 1,0 0 0,0 0 0,1 0-1,0 0 1,1 1 0,0-1 0,1 0-1,-1 0 1,5 15 0,-4-21-36,0 1 0,1 0 0,0-1 0,-1 1 1,1-1-1,1 0 0,-1 0 0,0 1 0,1-2 1,0 1-1,-1 0 0,1 0 0,0-1 0,1 0 1,-1 1-1,0-1 0,1 0 0,-1-1 0,1 1 1,-1-1-1,1 1 0,0-1 0,0 0 0,7 1 1,3-1 93,1 1 1,-1-2-1,1 0 1,0-1 0,17-2-1,-25 2-57,-13 1-193,-15 4-291,12-1 359,1 1 0,-1 0 1,1 0-1,0 1 0,1 0 0,-1 0 0,1 1 0,0 0 0,0 0 0,1 1 0,-1-1 0,1 2 0,-7 10 0,-3 8 135,0 1 0,-17 44 0,21-44 78,1 1-1,2 1 0,1 0 0,1 0 0,-4 40 1,10-61-106,0-1 0,1 1 0,1 0 0,-1 0 1,1-1-1,1 1 0,-1-1 0,1 1 1,4 9-1,-4-12-24,0-1 1,1 0-1,-1 0 1,1 0 0,0 0-1,0 0 1,0-1-1,0 1 1,0-1-1,1 0 1,0 0-1,0 0 1,0 0 0,0 0-1,0-1 1,7 3-1,0-1 15,0-1 1,0 0-1,0-1 0,1 0 0,14 0 0,61-3 38,-56-1-100,1-1 0,0-1 1,0-2-1,-1-1 0,38-15 0,-45 11-72,-1 0 0,0-2 0,-1-1 0,-1-1-1,0 0 1,26-26 0,101-117-185,-17 3-392,-66 81 310,-40 39 205,-1-1 1,-2-1-1,-2 0 1,25-64-1,-25 41 72,22-105 0,-38 145 84,1-23 0,-5 36-37,0 0 0,0-1 0,-1 1 0,1 0 0,-2 0-1,-2-11 1,4 17 10,-1-1-1,1 1 1,0-1-1,-1 1 1,1 0-1,-1-1 1,0 1-1,0 0 1,1-1-1,-1 1 1,0 0-1,0 0 1,0 0-1,0 0 1,0 0-1,0 0 1,-1 0-1,1 0 1,0 0-1,0 0 1,-1 1-1,1-1 1,-1 0-1,1 1 1,0-1-1,-1 1 0,1 0 1,-1-1-1,1 1 1,-1 0-1,1 0 1,-1 0-1,1 0 1,-1 0-1,1 0 1,-1 1-1,-2 0 1,-1 1-7,0 0 0,1 0 0,-1 0-1,1 1 1,-1 0 0,1 0 0,0 0 0,0 0 0,-4 5 0,-9 11 35,1 1 1,0 1-1,2 0 0,-23 43 1,18-29 25,-8 14 206,3 2-1,-29 82 1,38-82-55,3 0 0,3 1 0,1 0 0,3 0 1,2 89-1,4-125-160,0 0-1,1-1 1,0 1-1,1-1 1,1 0 0,1 1-1,7 16 1,-9-26 1,0 1 0,1-1 0,0 0 0,0 0 1,0 0-1,1-1 0,0 0 0,0 0 0,0 0 1,1 0-1,0-1 0,-1 0 0,1 0 0,1 0 0,-1-1 1,1 0-1,-1 0 0,8 1 0,-1 0 6,1-1 0,-1-1 0,1 0 0,0-1 0,-1-1 0,1 0 0,0-1 0,19-3 0,-21 2-53,-1-1 0,0 0 0,0 0-1,0-1 1,0-1 0,-1 0 0,1 0 0,-1-1-1,-1-1 1,15-10 0,-11 4-98,-1-1 1,0 1-1,0-2 0,16-28 1,-14 18-25,-1 0 0,14-38 1,-21 43 1,-1 0 0,5-30 0,-6 26 0,-3 18 79,0 0 0,-1 0 0,0 0 1,0 0-1,-1 0 0,1 0 1,-3-6-1,3 10 30,-1 0 0,1 0 0,-1 0 0,0 0 0,0 0 0,0 1 0,0-1 0,0 0 0,0 1-1,0-1 1,-2-1 0,2 2 14,0 0 0,0 1-1,0-1 1,0 0 0,0 1-1,0 0 1,-1-1 0,1 1-1,0-1 1,0 1-1,0 0 1,0 0 0,0 0-1,-1-1 1,1 1 0,0 0-1,0 1 1,0-1 0,-1 0-1,-1 1 1,-2 1 10,-1 0 1,1 0 0,0 1-1,-1 0 1,1 0-1,0 0 1,1 0-1,-1 1 1,1 0-1,-1 0 1,1 0-1,-4 6 1,-3 4 174,1 0 1,-16 30-1,18-30-135,1 0 0,1 1 0,1 0-1,0 0 1,1 0 0,1 1 0,-3 26-1,5-32 31,1-1-1,0 1 0,1 0 0,0 0 0,1 0 1,0 0-1,0-1 0,1 1 0,0-1 1,1 1-1,0-1 0,1 0 0,6 10 1,-3-8 66,0 0 0,0-1 1,1 0-1,11 10 0,-16-16-104,1-1 0,0 1 1,0-1-1,0 0 0,0 0 0,1-1 0,-1 1 0,1-1 0,0 0 0,0-1 0,6 2 0,0-2-27,1 0-1,0-1 0,-1-1 0,1 0 0,0 0 0,-1-1 0,1-1 0,15-5 0,14-8-15,41-20 0,-62 26 11,80-48 30,-63 35 47,108-79-153,-55 36-108,-67 46 221,-20 16-31,0 1 0,0-1-1,0 1 1,8-5 0,-34 34 64,-53 49-157,-22 24 163,90-90-116,0 1-1,-12 18 0,17-24 62,-1 1 0,1-1 0,0 1 1,1 0-1,-1 0 0,1-1 0,0 1 1,0 0-1,0 6 0,1-8 2,1 0-1,-1 0 0,1 0 1,0 0-1,0 0 0,0-1 1,0 1-1,1 0 1,-1-1-1,1 1 0,0-1 1,-1 1-1,1-1 1,0 0-1,1 0 0,-1 0 1,0 0-1,0 0 0,4 2 1,3 2 48,0 0 0,1-1 0,-1-1 0,13 5 0,-15-6-73,0-2-1,1 1 0,-1-1 1,0 0-1,1 0 0,-1-1 1,1 0-1,-1 0 0,1-1 1,-1 0-1,0 0 1,1 0-1,-1-1 0,11-5 1,0-1 8,0 0 0,-1-2 0,0 0 0,18-15 0,23-20-153,82-82-1,32-66-762,-137 150 635,-3-1 0,52-92 0,-56 77 260,-3-1 1,-2-2-1,-3-1 0,13-69 1,-30 115 34,1 2-30,-1 0 1,0 0 0,-2-1 0,0 1 0,-1-25 0,0 39 4,0 0-1,0 1 1,0-1 0,0 0 0,0 0-1,0 1 1,-1-1 0,1 0 0,0 1-1,0-1 1,-1 0 0,1 1 0,0-1-1,-1 0 1,1 1 0,-1-1 0,1 1-1,0-1 1,-1 0 0,0 1 0,0-1-1,1 1 1,-1 0 0,1 0 0,-1 0 0,1 0 0,-1 0 0,1 0 0,-1 0 0,1 1 0,0-1-1,-1 0 1,1 0 0,-1 0 0,1 1 0,-1-1 0,1 0 0,0 0 0,-1 1 0,1-1 0,-1 0 0,1 1 0,0-1-1,-1 1 1,-3 4 25,1 0 0,0 0 0,0 0 0,-2 5 0,-46 118 168,8-16-119,32-87-67,-55 130 188,52-116-21,2 1 1,-8 44-1,-4 105 326,23-159-405,1 1 0,1-1 1,2 0-1,9 40 0,-10-59-14,1-1 0,0 0 0,1 0 1,7 14-1,-9-20-41,0-1-1,0 1 1,1-1 0,-1 0 0,1 0 0,-1 0-1,1 0 1,0-1 0,0 1 0,0-1 0,1 0-1,-1 0 1,0 0 0,8 3 0,-9-4-33,0-1-1,1 1 1,-1-1 0,0 0 0,0 0 0,0 0 0,1 0 0,-1 0 0,0-1-1,0 1 1,0 0 0,0-1 0,1 0 0,-1 0 0,0 1 0,0-1-1,0 0 1,2-2 0,3-2 6,0 0 0,-1 0-1,7-8 1,-12 13-13,7-9-42,1-1 0,-1 0 1,-1 0-1,0-1 0,11-21 0,20-61-281,-36 87 316,16-39-119,-7 18 99,0-1 0,-2-1-1,5-29 1,-13 35-235,-1 19 231,0 0 1,0-1 0,0 1-1,2-7 1,-2 10 15,0 0 0,1 0 1,-1 0-1,0 0 1,1 0-1,0 0 0,-1 0 1,1 0-1,0 0 1,-1 0-1,1 1 0,0-1 1,0 0-1,0 0 0,-1 1 1,1-1-1,0 0 1,0 1-1,0-1 0,0 1 1,2-1-1,13-3 36,0 0-1,0 1 0,0 1 1,1 1-1,-1 0 0,0 1 1,1 1-1,-1 0 0,0 2 1,18 4-1,-26-6 32,0 2 0,-1-1-1,1 1 1,-1 0 0,0 1 0,0 0-1,0 0 1,8 7 0,-11-9-33,-1 2-1,0-1 1,0 0 0,-1 1 0,1-1-1,0 1 1,-1 0 0,0 0-1,0 0 1,0 0 0,-1 0 0,1 0-1,-1 0 1,0 1 0,0-1-1,0 6 1,0 16 129,-2 34-1,0-40-145,0 1 1,2-1-1,4 31 0,-4-45 1,0 0 1,0-1-1,1 1 0,0 0 1,0-1-1,5 9 0,-6-13-9,0 1 1,0-1-1,0 0 0,0 1 0,0-1 0,1 0 1,-1 0-1,0 0 0,1 0 0,-1 0 0,1 0 1,-1 0-1,1 0 0,-1-1 0,1 1 0,0 0 1,-1-1-1,1 0 0,0 1 0,0-1 1,-1 0-1,1 0 0,0 0 0,0 0 0,-1 0 1,3-1-1,4 0 10,0-1 0,-1 0 0,1 0 0,-1-1 0,1 0 0,-1-1 0,0 0 0,0 0 0,-1 0 0,1-1 0,-1 1 0,0-2 0,0 1 0,-1-1 0,10-11 0,2-8 18,-1 0-1,25-51 1,-15 25 169,-25 50-193,5-10 44,-6 14 92,-4 22 166,7 51-204,-2-62-68,1 1-1,0-1 0,1 1 1,1-1-1,0 0 0,0 0 1,8 14-1,-11-25 8,1 0 0,-1-1-1,1 1 1,-1 0 0,1-1 0,0 1-1,0-1 1,0 0 0,0 1 0,1-1-1,-1 0 1,3 2 0,-3-3-24,0 0 0,0 0 0,0 0 0,0-1 0,0 1 0,0 0 0,1-1 0,-1 0 0,0 1 0,0-1 0,0 0 0,0 0 0,1 0 0,-1 0 0,0-1 0,0 1 0,0-1 0,0 1 0,0-1 0,3-1 0,12-5-5,-1-2 1,1 0-1,14-12 1,49-39-134,-79 60 126,98-76-86,104-85 14,-194 153 142,2-2-5,-10 10-58,-7 6-22,0 2 48,0 0-1,0 1 0,1-1 1,0 1-1,1 0 1,-1 0-1,-3 16 1,-1 4 21,-4 35-1,11-51-7,0-1 0,1 1-1,1-1 1,0 1 0,1-1-1,0 0 1,1 1-1,0-1 1,1 0 0,0 0-1,1 0 1,0 0 0,1-1-1,0 1 1,1-1-1,1-1 1,-1 1 0,12 13-1,-14-20-242,-1 0 0,1 0 1,0 0-1,1 0 0,-1-1 0,0 1 0,1-1 0,0 0 0,0-1 0,0 1 0,0-1 0,0 0 0,0 0 0,7 1 0,17 0-4762,2-6-4214,-30 3 8955,-1 0 0,1 0 1,-1 0-1,1 0 0,-1-1 0,1 1 1,0 0-1,-1 0 0,1 0 0,-1-1 1,1 1-1,-1 0 0,0-1 0,1 1 1,-1 0-1,1-1 0,-1 1 0,1-1 1,-1 1-1,0 0 0,1-1 0,-1 1 0,0-1 1,0 1-1,1-1 0,-1 0 0,2-4-967,7-7-1358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3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1408 224 8544,'-48'-25'3872,"16"22"-3360,22 0 1568,10-6-1856,5 9-192,4-5-896,9 5 448</inkml:trace>
  <inkml:trace contextRef="#ctx0" brushRef="#br0" timeOffset="1">24 8 10720,'-23'-3'4864,"60"6"-4256,2-3 543,6 4-767,37 1 544,-1-2-512,62-6-96,-3 3-192,26-9-576,-17 1 224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4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1150 2656,'-2'1'198,"1"-1"-48,-1 0 1,1 1 0,0-1 0,0 0 0,0 1 0,-1-1 0,1 1 0,0-1-1,0 1 1,0 0 0,0 0 0,0-1 0,0 1 0,0 0 0,0 0 0,-1 1 0,2 3 2363,-5-5-28,4 0-2351,14-22 4111,-4 9-3725,6-11 309,20-40 0,-6 2-398,52-105 405,-66 141-706,2 0 1,0 1-1,2 0 0,23-22 0,-19 23 124,2 1-1,1 1 1,39-26 0,-50 37-110,-13 9-71,1-1 1,0 1-1,0 0 1,0 0 0,0 0-1,0 1 1,0-1-1,0 1 1,1 0-1,6-2 1,-9 3-56,-1 0-1,1 0 1,-1 1 0,1-1 0,-1 0-1,1 0 1,-1 1 0,1-1-1,-1 0 1,1 1 0,-1-1 0,1 1-1,-1-1 1,0 1 0,1-1-1,-1 0 1,0 1 0,0-1-1,1 1 1,-1 0 0,0-1 0,0 1-1,1-1 1,-1 1 0,0-1-1,0 1 1,0-1 0,0 1 0,0 0-1,0-1 1,0 1 0,0-1-1,0 1 1,0-1 0,-1 2-1,-3 28 342,3-22-188,-16 90 490,-38 122-1,50-192-645,5-28-14,0 0 0,0 0-1,0 0 1,0 0 0,0 1 0,0-1-1,0 0 1,0 0 0,0 0 0,0 0-1,0 1 1,0-1 0,0 0 0,0 0 0,0 0-1,1 0 1,-1 0 0,0 1 0,0-1-1,0 0 1,0 0 0,0 0 0,0 0 0,0 0-1,0 0 1,1 1 0,-1-1 0,0 0-1,0 0 1,0 0 0,0 0 0,0 0 0,1 0-1,-1 0 1,0 0 0,7-2 38,6-10 11,-11 10-35,225-225-230,-212 211 269,-8 7 53,1 1-1,0-1 0,1 2 0,0-1 1,16-10-1,-24 18-80,0-1 0,-1 1 0,1-1 0,0 1 0,-1 0 0,1 0-1,0-1 1,0 1 0,-1 0 0,1 0 0,0 0 0,0 0 0,0 0 0,-1 0 0,1 0 0,0 0 0,0 0 0,0 0 0,-1 0-1,1 1 1,0-1 0,0 0 0,-1 0 0,2 1 0,-1 0 7,0 0-1,0 0 1,0 0-1,-1 0 1,1 0-1,0 0 1,-1 0 0,1 1-1,-1-1 1,1 0-1,-1 0 1,1 0-1,-1 3 1,1 5 99,0 0 0,0 0 1,-2 15-1,1-19-81,-13 159 513,4-75-581,7-75 21,2-14-5,0 0 0,0 0 0,0 0 0,0 0 0,0 0 0,0 0 0,0 0-1,0 0 1,0 0 0,1 0 0,-1 0 0,0 0 0,0 0 0,0 0 0,0 0 0,0 0 0,0 0-1,0 0 1,0 0 0,0 0 0,0 0 0,0 0 0,0 0 0,0 0 0,0 0 0,0 0 0,0 0-1,0 0 1,0 0 0,0 0 0,1 0 0,-1 0 0,0 0 0,0 0 0,0 0 0,0 0 0,0 0-1,0 0 1,0 0 0,0 0 0,0 0 0,0 0 0,0 0 0,0 0 0,0 0 0,0 0 0,0 0 0,0 0-1,0 0 1,0 0 0,0 1 0,0-1 0,0 0 0,0 0 0,0 0 0,0 0 0,0 0 0,0 0-1,10-20-45,-5 10 8,20-42-123,47-71 0,-57 102 152,0 1 1,1 0-1,2 1 1,0 1-1,35-28 1,-51 45 2,0 0 1,0 0-1,-1-1 1,1 1-1,0 0 1,0 0-1,0 1 1,4-2-1,-6 2 11,0 0-1,1 0 1,-1 0-1,0 0 1,1 0 0,-1 0-1,0 0 1,1 0-1,-1 0 1,0 0-1,1 0 1,-1 0-1,0 0 1,1 0 0,-1 1-1,0-1 1,1 0-1,-1 0 1,0 0-1,0 1 1,1-1-1,-1 0 1,0 0 0,0 1-1,1-1 1,-1 0-1,0 0 1,0 1-1,0-1 1,1 1-1,0 2 50,-1 1-1,0-1 1,1 1-1,-1-1 1,0 1-1,0 0 1,-2 5-1,1 6 20,-12 96 188,6-59-32,-1 58 0,8-106-227,0 0-1,1 0 0,-1 0 1,1 0-1,0 0 0,0 0 1,2 5-1,-3-8-4,1 1 0,0-1 0,0 1 1,-1-1-1,1 0 0,0 1 0,0-1 1,1 0-1,-1 0 0,0 0 0,0 0 0,1 0 1,-1 0-1,0 0 0,1 0 0,-1 0 1,1 0-1,-1-1 0,1 1 0,1 0 1,2 0 24,1-1 0,-1 1 1,0-1-1,1-1 0,-1 1 1,0 0-1,1-1 0,-1 0 1,0-1-1,0 1 0,0-1 1,0 0-1,8-4 0,6-5 20,-1 0-1,18-14 0,-30 20-14,16-12-57,0-1 0,-1-1 0,-1-1 0,-1 0 0,-1-2 0,-1 0 0,15-26 1,-13 22 77,-16 23-2,0-1-1,0 0 1,0-1 0,3-6 0,-3 28 28,-5 9 52,-8 52-1,2-32 14,3-6 72,0 1 1,3 61-1,2-99-199,0 0 0,1 0 0,-1 1 0,1-1 0,0 0 0,0 0 0,0 0 0,3 4 0,-3-5-10,-1-1 0,1 0 0,0 0 0,0 0 0,-1-1 0,1 1 0,0 0 0,0 0 0,0 0 0,0-1 0,0 1 0,0 0 0,0-1 0,0 1 0,1-1 0,-1 1 0,0-1 0,0 0 0,0 1 0,0-1 0,1 0 0,-1 0 0,0 0 0,0 0 0,3 0 0,-1-1 9,1 0 0,0 0-1,-1 0 1,1 0 0,-1-1-1,1 1 1,-1-1 0,0 0-1,1 0 1,-1 0 0,0-1-1,0 1 1,3-5 0,5-5 15,18-25 0,-11 13-68,44-55-131,32-37 277,-87 107-86,5-4-5,-9 17-10,-3 10 6,-3 0 4,0 1 1,-8 23 0,6-22-72,-6 30 0,3-6 75,5-29 5,1 1 0,0-1 0,0 1 0,1 0-1,1-1 1,0 1 0,2 15 0,1-13 12,-3-10-10,0 0-1,1 0 0,0 0 0,0 1 1,0-1-1,1 0 0,-1-1 0,1 1 1,3 6-1,-4-10 147,-1 1-172,0-1-1,0 1 0,0-1 1,0 0-1,0 1 0,1-1 1,-1 1-1,0-1 0,0 1 1,0-1-1,1 0 0,-1 1 1,0-1-1,1 0 0,-1 1 1,0-1-1,1 0 0,-1 1 1,0-1-1,1 0 0,0 1 1,5 1 13,1 0 0,-1 0 0,0-1 0,1 1 1,-1-2-1,1 1 0,-1-1 0,1 0 0,0 0 0,8-2 0,69-13 117,-12 1-122,-69 13-23,0 0 0,1 0 1,-1 0-1,0-1 1,0 1-1,0-1 0,3-2 1,11-5 21,-11 7-2,0-1 0,0-1 1,0 1-1,-1-1 0,1 0 1,-1 0-1,0-1 0,-1 1 1,8-10-1,1-3-6,21-35-1,-18 18 35,-1-1 0,16-53 0,-16 42-17,9-20-14,3 1 0,39-69 0,34-62 36,-86 163-46,-2-1-1,-1 0 1,-2 0-1,5-39 1,-12 63-110,-1 0-1,0 0 1,-1 0-1,-2-16 0,2 26 120,0-1-1,0 0 0,0 1 0,0-1 1,0 1-1,0-1 0,0 1 0,0-1 0,-1 1 1,1-1-1,0 1 0,0-1 0,-1 1 1,1-1-1,0 1 0,-1-1 0,1 1 0,-1-1 1,1 1-1,0 0 0,-1-1 0,1 1 1,-1 0-1,1-1 0,-1 1 0,1 0 1,-1 0-1,1 0 0,-1-1 0,1 1 0,-1 0 1,0 0-1,1 0 0,-1 0 0,1 0 1,-1 0-1,1 0 0,-1 0 0,0 0 0,1 0 1,-1 0-1,1 0 0,-1 1 0,1-1 1,-1 0-1,1 0 0,-1 0 0,0 1 0,-2 1-1,0-1-1,0 1 1,0 0-1,1 0 1,-1 0-1,-4 5 0,0 1-5,1 2 0,-1-1 0,-8 19-1,10-20 10,-121 276 53,112-242 105,1 1-1,-8 54 0,-5 90 166,22-153-248,-12 177 325,16-197-344,1 0 1,0 0 0,1 0-1,1 0 1,0-1 0,1 1-1,8 18 1,-11-29-44,0-1 0,0 0 0,1 0 1,-1 1-1,1-1 0,-1 0 0,1 0 0,0-1 0,0 1 0,0 0 1,0 0-1,0-1 0,0 1 0,0-1 0,3 1 0,-2 0 4,1-1 0,-1-1 0,1 1-1,-1 0 1,1-1 0,-1 1 0,1-1-1,0 0 1,-1 0 0,8-2 0,15-4-17,1-1 1,-1-1 0,-1-1-1,1-2 1,-2 0 0,1-2-1,28-20 1,-37 23-5,0-2 0,-1 0 0,-1 0-1,0-2 1,-1 1 0,0-2 0,-1 0 0,14-23 0,19-40-266,43-108 1,-6-24 257,-66 159-11,-2 0 1,8-63-1,-21 103-29,0 0 0,-1-1-1,-2-11 1,1 0-176,0 26 240,0 0 0,0 0-1,0 0 1,-1-1 0,1 1 0,-1 0 0,-2 3 0,-4 7-65,-54 134-131,16-34 214,35-86 29,2 0 0,0 1 0,-5 39 0,-5 85 307,17-126-278,0 0-1,2 0 0,1 0 0,2 0 0,8 41 0,-9-56-17,0-5-18,-1 0 0,1 0 0,0 0 0,5 10 0,-6-14-47,-1-1 0,1 1 1,0-1-1,0 0 0,0 0 1,1 1-1,-1-1 1,0 0-1,0 0 0,1 0 1,-1 0-1,0 0 1,1-1-1,-1 1 0,1 0 1,-1-1-1,1 1 0,-1-1 1,1 1-1,-1-1 1,1 0-1,0 1 0,2-1 1,0-1 0,0 1 1,-1-1-1,1 1 1,-1-1-1,1 0 1,-1 0-1,0-1 1,1 1-1,-1-1 1,0 0-1,0 1 1,0-2 0,0 1-1,0 0 1,0 0-1,-1-1 1,1 0-1,3-5 1,3-4 13,0-1-1,-2-1 1,8-14 0,-10 17-53,6-11-25,2-1-19,-2 0 0,-1 0 0,-1-1 1,7-30-1,-19 88 50,1 0 0,2 0 1,6 55-1,-5-81 42,1 0 0,-1 1 0,2-1 0,-1 0 0,1 0 0,0 0 0,1-1 0,0 1 0,0-1 0,6 8 0,-8-12-7,1 0 0,0 0 0,-1-1 0,1 1 0,0-1 0,1 1 0,-1-1 0,0 0-1,1 0 1,-1-1 0,1 1 0,-1-1 0,1 1 0,0-1 0,0 0 0,-1-1 0,1 1-1,0-1 1,0 1 0,0-1 0,0 0 0,0-1 0,0 1 0,4-2 0,17-3 10,1-2 0,-1-1 0,-1-1 0,1-2 0,-2 0 0,1-1 0,30-22 0,10-8-258,-63 41 238,0 0 1,0 1 0,0 0 0,0-1 0,0 1-1,1 0 1,-1-1 0,0 1 0,0 0 0,2 0-1,-3 0 2,1 0 0,-1 0 1,1 0-1,-1 0 0,0 0 0,1 0 0,-1 1 0,0-1 0,1 0 0,-1 0 0,0 0 0,1 1 0,-1-1 0,0 0 0,0 0 0,1 1 0,-1-1 0,0 0 1,0 0-1,1 1 0,-1-1 0,0 0 0,0 1 0,0-1 0,0 0 0,1 1 0,-1-1 0,0 0 0,0 1 0,0-1 0,0 1 0,0-1 0,0 0 0,0 1 1,0-1-1,0 0 0,0 1 0,0-1 0,0 1 0,0-1 0,0 0 0,-1 1 0,-2 12 11,-2 0-1,1-1 1,-1 1 0,-1-1-1,0 0 1,-14 17-1,1 3 7,-89 183-162,16 8 217,88-215-47,-19 50 64,-43 101 72,65-156-156,-8 17-189,9-18-13,6-10-35,13-26 132,-1-1 0,16-48 0,-7 18 134,80-138-293,-76 149 176,103-228-221,-103 203 233,65-148 308,-87 208-146,0 0 1,2 1 0,0 0 0,26-30-1,-37 47-80,1 0 0,0 0-1,-1 1 1,1-1 0,0 0-1,0 1 1,0-1 0,0 0-1,0 1 1,0-1 0,0 1-1,0-1 1,0 1 0,0 0-1,2-1 1,-3 1-4,1 0 1,-1 0-1,1 0 1,-1 1-1,0-1 0,1 0 1,-1 0-1,1 0 0,-1 1 1,1-1-1,-1 0 0,0 0 1,1 1-1,-1-1 1,1 0-1,-1 1 0,0-1 1,1 0-1,-1 1 0,0-1 1,0 1-1,1-1 0,-1 1 1,2 3 31,-1 0 0,0 0 0,0 1 0,0-1 0,0 9 0,0 22 105,-2 0 0,-1 0 0,-1 0 0,-2 0 0,-2 0 0,-12 36 0,16-63-149,-15 50 65,15-51-119,0 0 0,0 0 0,-1-1 0,0 0 0,-9 11 0,13-16 8,0 0 0,-1-1 0,1 1 0,-1-1 0,1 1 1,-1-1-1,1 1 0,-1-1 0,1 0 0,-1 1 0,1-1 0,-1 0 0,1 1 0,-1-1 0,0 0 0,1 0 0,-1 1 1,0-1-1,1 0 0,-1 0 0,0 0 0,0 0 0,0 0-2,1 0 1,-1-1-1,1 1 1,-1 0-1,1-1 1,-1 1-1,1-1 1,-1 1-1,1 0 1,0-1-1,-1 1 1,1-1-1,0 1 0,0-1 1,-1 1-1,1-1 1,0 1-1,0-1 1,-1 1-1,1-2 1,-1-1-59,1 0-1,-1-1 1,1 1 0,0 0 0,0 0 0,0-1 0,0 1 0,1-5-1,2-1 23,0 0 0,0 0-1,1 0 1,0 0-1,0 0 1,1 1-1,0 0 1,1 0-1,0 0 1,12-12-1,-9 12 93,1-1 0,1 1 0,0 1 0,0 0 0,0 1 0,1 0 0,18-7 0,-20 9 124,-1 0-1,1 1 1,-1 1-1,1 0 0,0 0 1,0 1-1,0 0 1,0 0-1,10 2 0,-18-1-109,0 1-1,0 0 0,0-1 1,0 1-1,0 0 0,0 0 0,-1 0 1,1 0-1,0 1 0,-1-1 0,1 0 1,-1 1-1,1-1 0,-1 1 0,0-1 1,0 1-1,0 0 0,0-1 0,0 1 1,0 0-1,0 0 0,1 4 1,2 5 69,-1 1 1,3 20 0,-4-22-34,1 2-8,-1 0 0,2-1 0,0 1 0,0-1 0,1 0 0,7 11 0,-8-15-23,0-1 1,1 1-1,0-1 0,0 0 0,0-1 1,1 0-1,-1 1 0,2-2 1,-1 1-1,10 5 0,-13-8-12,0-1 0,-1 0 1,1 0-1,0 0 0,-1 0 0,1 0 0,0-1 0,0 1 0,0-1 0,0 0 0,0 0 0,0 0 0,0 0 0,-1 0 0,1 0 0,0-1 0,0 0 0,0 1 0,0-1 0,-1 0 0,1-1 0,0 1 0,-1 0 0,1-1 0,-1 1 0,0-1 0,1 0 0,-1 0 1,0 0-1,0 0 0,0 0 0,0 0 0,1-3 0,1-3-81,-1 0 1,0 0-1,0 0 0,-1 0 1,0 0-1,0 0 1,0-15-1,-1 7-59,-1-1 0,-3-31 0,1 29 100,-2 1 0,0 0 1,-10-26-1,10 34 35,-1-1-1,-1 1 1,1 0 0,-1 1 0,-1-1 0,-11-12 0,13 17 7,-9-14-328,19 19 314,-1 0 0,1 1 1,-1 0-1,1 0 0,6 2 1,0-1 0,1 0 32,-1-1 1,1 0-1,-1-1 0,0 0 1,1 0-1,-1-2 0,1 1 0,-1-2 1,0 1-1,0-1 0,0-1 1,-1 0-1,1-1 0,15-9 0,146-99 172,-146 93-163,-1-2 0,-1-1 1,-1-1-1,-1 0 0,-1-2 0,-2-1 1,0 0-1,-2-1 0,-1-1 0,-1-1 0,-2 0 1,13-42-1,-26 71-33,3-7-13,0 1 1,-1-1-1,-1 0 0,1 0 1,0-12-1,-2 19 5,0 0-1,0 0 1,0 0-1,0 0 1,0 0 0,0 0-1,0 0 1,0 0-1,-1 0 1,1 1 0,0-1-1,-1 0 1,1 0-1,0 0 1,-1 0-1,1 0 1,-1 1 0,0-1-1,1 0 1,-2 0-1,1 0 5,0 1-1,0 0 0,1 0 0,-1 0 0,0 0 0,0 0 1,0 0-1,0 0 0,0 0 0,0 1 0,0-1 0,0 0 1,0 0-1,0 1 0,1-1 0,-1 1 0,0-1 0,0 1 1,0-1-1,1 1 0,-1-1 0,0 1 0,1 0 0,-1-1 1,-1 2-1,-11 12-27,-1 0 1,2 0-1,-16 24 1,-31 57 113,48-77-75,-9 16 38,3 1 0,0 1 0,-21 73 0,25-60 116,2 1 1,2 0-1,3 0 1,2 1-1,2-1 0,6 73 1,-3-110-117,1 0 1,0-1 0,1 1-1,1 0 1,0-1-1,0 0 1,1 0 0,1 0-1,7 12 1,-9-17-41,1-2-1,0 1 1,0 0 0,0-1-1,0 0 1,1 0-1,0-1 1,0 1 0,0-1-1,1 0 1,-1-1 0,1 0-1,0 0 1,0 0 0,0-1-1,0 0 1,11 1 0,-5-1-20,1-2 1,0 1 0,-1-2 0,1 0-1,0-1 1,-1 0 0,0-1-1,1 0 1,-1-1 0,16-7 0,-19 6-25,0 1 0,-1-1 0,1-1 0,-1 1 0,-1-2 0,14-10 0,-11 5-63,0 0 0,0 0 1,16-27-1,-8 8-87,-2-2 0,-1 0-1,-1-1 1,-2 0 0,11-43 0,-24 74 189,1 0 1,-1 0-1,1 0 0,-1 0 1,0 0-1,0 0 1,0 0-1,-1 0 0,1 0 1,-2-3-1,2 5 3,0 1-1,0-1 1,-1 1 0,1-1-1,0 1 1,-1-1-1,1 1 1,0-1 0,-1 1-1,1-1 1,-1 1-1,1-1 1,-1 1-1,1 0 1,-1-1 0,1 1-1,-1 0 1,1-1-1,-2 1 1,1 0-3,0 0 0,0 0 1,0 0-1,0 0 0,0 0 0,0 0 1,0 0-1,0 0 0,0 0 0,1 1 1,-1-1-1,0 0 0,0 1 1,0-1-1,-1 1 0,-5 3 21,1 1 1,0-1-1,1 1 1,-1 0-1,1 0 1,0 0-1,-6 9 0,-28 46 319,27-41-126,2-3-130,1 0 0,0 1 0,2-1 0,0 2 0,-9 30 0,15-42-95,-1 0 1,1 0 0,1 0-1,-1 0 1,1 1-1,0-1 1,0 0 0,1 0-1,0 0 1,0 0-1,1 0 1,-1 0 0,1 0-1,0 0 1,1-1-1,0 1 1,-1-1 0,2 0-1,-1 1 1,8 8-1,-6-9-37,1 0 0,-1 0-1,1 0 1,-1-1-1,1 0 1,1 0-1,-1 0 1,0-1 0,1 0-1,0 0 1,0-1-1,-1 0 1,1 0 0,1-1-1,-1 1 1,9-1-1,-7-1-717,1-1 0,0 0 0,-1-1 0,1 0 0,0 0-1,16-8 1,-18 7-339,-1 0-1,0-1 1,0 0 0,0 0-1,-1-1 1,1 0 0,-1 0-1,10-12 1,-13 14 444,-1 0 0,0-1 0,0 1 0,0-1-1,0 0 1,0 0 0,-1 1 0,1-1 0,-1 0 0,0 0 0,0 0 0,-1 0 0,1-9 0,0-20-2898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4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17 4064,'-13'-8'1824,"8"4"-1568,1-1 1824,4 10-1184,-13-5 1760,3 4-1504,-12-4 1184,-1 8-1344,-8 0 447,4 4-831,-5 0-256,9 4-224,2-4-608,11-1 256,-4-2-3295,6 2 1951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4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9152,'0'-6'12447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 12896,'-5'5'5823,"55"-10"-5055,-5 2 896,10 3-1056,34-9 480,1 6-640,31-10-416,-4 1-32,14-8-1728,-10 8 960,-4-4-5119,-18 4 3263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32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31 5888,'-1'0'213,"0"0"1,0-1 0,0 1-1,0 0 1,0 0 0,0 0-1,0-1 1,0 1 0,0 1-1,0-1 1,0 0 0,0 0-1,0 0 1,0 0 0,0 1-1,0-1 1,0 0-1,0 1 1,0-1 0,0 1-1,0 0 1,0-1 0,0 1-1,-1 1 1,-22 22 1967,15-14-1234,-19 22-258,1 1 1,1 2-1,-28 48 0,31-48-452,16-25-229,1 0 0,-11 20 0,11-17-61,-1 1 169,1 2-1,-8 26 1,13-38-86,0-1 1,0 0-1,1 1 0,0-1 1,-1 1-1,1-1 1,0 0-1,1 1 0,-1-1 1,0 1-1,1-1 1,0 1-1,0-1 0,0 0 1,0 0-1,1 1 1,-1-1-1,1 0 0,2 3 1,-2-4-21,1 1 1,-1-1 0,1 0-1,0 0 1,0 0-1,0 0 1,0 0-1,0-1 1,0 1 0,5 1-1,38 7 36,-33-7 10,12 1 191,1-1 0,0-1 0,0-1 0,42-4 0,-32-2 136,0-1 0,61-17 0,-89 20-318,0 0-1,0 0 1,-1-1 0,12-7-1,-15 8-4,-1 1-1,0 0 1,0-1 0,0 1 0,-1-1-1,1 0 1,0 0 0,-1 0-1,0 0 1,0 0 0,0-1-1,2-3 1,-3 4-18,1-1-1,-1 1 1,0-1 0,0 0-1,0 1 1,-1-1 0,1 0-1,-1 0 1,0 0 0,0 1-1,0-1 1,-1 0 0,1 0-1,-1 0 1,-1-3 0,-38-144-36,17 59-247,23 90 247,-4-12-69,0 0-1,0 1 0,-1-1 0,-7-12 0,10 23 47,0-1 0,0 1 0,-1 0 0,1 0 0,0 0 0,-1 1 0,0-1-1,0 1 1,0-1 0,0 1 0,0 0 0,0 0 0,0 0 0,-1 0 0,1 1 0,-1 0-1,1-1 1,-1 1 0,0 0 0,-4 0 0,-13-1-37,0 1 0,-1 1 0,1 1 0,0 1 0,0 1 1,-24 7-1,16-3-457,0 2 0,1 2 0,-49 25 0,57-28-557,17-8 336,1 1 0,-1 0-1,1 0 1,-1 0 0,1 0-1,-1 0 1,1 1 0,-3 2-1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4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1090 3552,'5'4'9973,"-5"-6"-9644,0 1-1,0-1 1,1 1 0,-1-1 0,1 1 0,0 0-1,-1-1 1,1 1 0,0-1 0,0 1-1,0 0 1,1-2 0,7-10 559,30-84 1650,-6 16-1828,-16 44-394,2 2 0,2 0 0,1 1 0,1 1 0,2 1-1,2 1 1,0 1 0,60-48 0,-62 58-114,-3 1 78,1 2-1,37-21 0,-43 27 67,-14 9-238,0-1 0,0 2-1,0-1 1,1 0-1,4-1 1,-7 2-96,0 1 0,-1 0 0,1 0 0,0 0 0,-1 0 0,1 0 0,0 0-1,-1 1 1,1-1 0,0 0 0,-1 0 0,1 0 0,-1 0 0,1 1 0,0-1 0,-1 0 0,1 1 0,-1-1 0,1 1 0,-1-1 0,1 0 0,-1 1 0,1-1 0,-1 1 0,0-1 0,1 1-1,-1-1 1,1 1 0,-1 0 0,0-1 0,0 1 0,1-1 0,-1 1 0,0 0 0,0-1 0,0 1 0,0 0 0,0-1 0,0 1 0,0 0 0,1 3 39,0 1 0,-1-1 1,0 0-1,0 8 0,-6 20 195,-1 1-1,-2-2 0,-1 1 1,-26 56-1,49-106-281,2 0-1,19-18 1,-11 12 33,-13 14-10,69-72-127,-64 68 250,1 1 1,0 0-1,27-14 0,-41 25-61,0 1 1,1 0-1,-1-1 0,1 1 0,0 0 0,-1 0 1,1 1-1,0-1 0,4 0 0,-6 1-32,-1 0 0,1 0 0,-1 0-1,1 0 1,-1 1 0,1-1 0,-1 0 0,1 0-1,-1 0 1,1 1 0,-1-1 0,1 0 0,-1 0 0,1 1-1,-1-1 1,0 0 0,1 1 0,-1-1 0,1 1-1,0 1-6,-1-1 0,1 0-1,-1 0 1,1 0 0,-1 1-1,0-1 1,0 0 0,1 0-1,-1 1 1,0-1-1,0 2 1,-1 6 20,0 0-1,-1-1 1,0 1-1,0 0 1,-1-1-1,-6 13 1,-2 9-34,-2 12 121,7-19-43,-10 23 1,41-67-64,-6 5-78,1 1 1,0 1-1,1 0 0,1 2 1,0 0-1,1 2 0,32-11 1,-49 19 40,-1 1 1,1-1 0,-1 1-1,11 0 1,-15 1 24,0 0 1,1 0-1,-1 0 0,1 0 1,-1 0-1,0 1 0,1-1 1,-1 0-1,0 1 0,1-1 0,-1 1 1,0 0-1,0-1 0,1 1 1,-1 0-1,0 0 0,0 0 1,0 0-1,0 0 0,0 0 1,0 0-1,0 0 0,-1 0 0,2 2 1,0 2 9,0 0 1,0 0-1,-1 0 1,0 0 0,0 0-1,0 0 1,0 7-1,-1 41 13,-1-28 13,1-17-17,0 0 1,1 0-1,0 0 0,0-1 0,1 1 1,0 0-1,4 10 0,-5-16-17,0 1 0,0-1 0,0 0 0,0 0-1,1 0 1,-1 0 0,1-1 0,-1 1 0,1 0 0,-1 0 0,1-1-1,0 1 1,0-1 0,0 0 0,0 1 0,0-1 0,0 0-1,0 0 1,1 0 0,-1-1 0,0 1 0,0-1 0,1 1 0,-1-1-1,0 1 1,1-1 0,-1 0 0,4-1 0,2 0-14,0 0 1,0-1-1,0 0 0,0-1 1,-1 0-1,1 0 1,-1-1-1,8-4 0,57-42-194,-44 30 160,129-81-316,-114 74 393,-28 17-13,32-16 0,-28 21-44,-19 5 27,1 0 0,-1 0 0,0 0 0,0 0 0,1 0 0,-1 0 0,0 0 0,0-1 0,1 1-1,-1 0 1,0 0 0,0 0 0,1 0 0,-1 0 0,0 0 0,0 0 0,1 0 0,-1 1 0,0-1-1,0 0 1,1 0 0,-1 0 0,0 0 0,0 0 0,0 0 0,1 0 0,-1 0 0,0 1-1,0-1 1,0 0 0,1 0 0,-1 0 0,0 1 0,0-1 0,0 0 0,0 0 0,1 0 0,-1 1-1,0-1 1,0 0 0,0 0 0,0 1 0,0-1 0,0 0 0,0 0 0,0 1 0,0-1 0,0 0-1,0 0 1,0 1 0,0-1 0,0 0 0,0 0 0,0 1 0,0-1 0,0 0 0,-8 14 1,6-11-2,-18 36 158,1 1 0,1 0-1,3 2 1,-16 62 0,30-98-143,0 0 0,0-1 0,1 1 0,0-1 0,0 1 0,0 0 0,2 5 0,-2-9-20,0-1 0,1 1 0,-1 0 1,1 0-1,0-1 0,-1 1 1,1 0-1,0-1 0,0 1 0,0-1 1,0 1-1,0-1 0,0 1 0,0-1 1,1 0-1,-1 1 0,0-1 1,1 0-1,-1 0 0,1 0 0,-1 0 1,1 0-1,0-1 0,-1 1 0,3 0 1,2 0 21,-1 0 1,1-1 0,-1 0-1,1 0 1,-1 0 0,1-1 0,-1 0-1,0 0 1,9-2 0,46-20 114,-38 13-103,-2 0 0,0-2 0,0 0 0,-1-1 0,0-1 0,-1-1 0,-1 0 0,0-1 0,-2-1 0,1-1 0,13-22 0,-28 40-24,19-35-127,-19 32 91,0 1 0,0-1 0,0 0 1,0 0-1,-1 1 0,1-1 0,-1 0 0,0 0 1,0 0-1,0 0 0,-1-5 0,0 5 13,0-1 0,0 1 0,0 0 0,-1 0 0,1-1 0,-1 1 0,0 0 0,0 0 0,0 0 0,0 1 0,0-1 0,-1 0 0,1 1 0,-1 0 0,0-1 0,0 1 0,1 0 0,-2 1 0,1-1 0,-5-2 0,-6-1-17,1 0 1,-1 1 0,0 1-1,-14-2 1,-22-2 70,-68 0-1,106 9 11,10-1-56,1-1-1,-1 1 1,1-1-1,-1 0 1,1 0-1,-1 1 1,1-1-1,-1 0 1,0 0-1,1-1 1,-1 1-1,1 0 0,-1 0 1,-1-1-1,3 0 0,0 1 0,0 0 0,0 0 0,0 0 0,0-1 0,0 1 0,0 0 0,0 0 0,0 0 0,0-1-1,1 1 1,-1 0 0,0 0 0,0 0 0,0-1 0,0 1 0,0 0 0,1 0 0,-1 0 0,0 0 0,0 0 0,0-1-1,0 1 1,1 0 0,-1 0 0,0 0 0,0 0 0,0 0 0,1 0 0,-1 0 0,0 0 0,0 0 0,1 0 0,-1 0-1,13-5-65,-8 4 30,43-14 51,0 2 0,85-11 0,-86 17 164,48-4 104,-85 11-202,-1 0 0,1 0 0,-1 1 0,0 0-1,1 0 1,-1 1 0,0 1 0,10 3 0,-16-5-35,0 1-1,0 0 1,0-1 0,-1 1 0,1 0-1,0 0 1,-1 1 0,1-1 0,-1 1 0,0-1-1,0 1 1,0 0 0,2 4 0,-1-2 28,-1 0 1,0 0 0,-1 0 0,1 0 0,-1 1-1,0-1 1,1 9 0,-2 4 85,-1-1 0,0 1 0,-8 34 1,-17 50-48,24-91-108,5-13-84,8-20-139,-8 16 195,7-11-15,1 1-1,0 0 1,1 0 0,1 1-1,0 1 1,1 0-1,1 0 1,0 2-1,1 0 1,0 1-1,1 0 1,30-14-1,-43 24 89,0-1 0,0 0 0,0 1 0,1 0 0,-1 0 0,0 0-1,7-1 1,-10 2-31,-1 0 0,1 1-1,0-1 1,-1 0 0,1 0 0,0 0-1,-1 0 1,1 0 0,-1 0 0,1 1-1,-1-1 1,1 0 0,-1 1 0,1-1-1,-1 0 1,1 1 0,-1-1 0,1 1-1,-1-1 1,1 0 0,-1 1 0,0-1-1,1 1 1,0 0 0,-1 1-4,0-1 1,1 1-1,-1-1 0,0 1 1,0-1-1,0 1 1,0-1-1,0 1 1,-1 0-1,1-1 0,0 1 1,-1-1-1,1 1 1,-2 1-1,-29 82 228,-15 42 2,42-115-223,2-7-40,0 0 0,1-1 0,0 1 0,0 0 0,-1 8-1,2-13 23,0 1 0,0-1 0,0 1-1,0-1 1,0 1 0,0-1 0,0 1-1,0-1 1,0 0 0,1 1-1,-1-1 1,0 1 0,0-1 0,0 1-1,0-1 1,1 1 0,-1-1 0,0 0-1,0 1 1,1-1 0,-1 0 0,0 1-1,1-1 1,-1 0 0,0 1-1,1-1 1,-1 0 0,0 0 0,1 1-1,-1-1 1,1 0 0,-1 0 0,0 0-1,1 1 1,-1-1 0,1 0 0,-1 0-1,1 0 1,-1 0 0,1 0-1,-1 0 1,1 0 0,-1 0 0,1 0-1,-1 0 1,1-1 0,3 0-45,-1 0 0,1 0 1,-1 0-1,0-1 0,1 0 1,3-2-1,89-64-668,38-22 525,-117 79 177,-7 5 43,0 0-1,15-6 1,-22 11-6,-1 0-1,1 0 1,0 1 0,-1-1 0,1 0 0,0 1 0,0 0 0,0 0 0,0 0-1,-1 0 1,1 0 0,0 1 0,0-1 0,4 2 0,-5-1-4,-1 0 1,1 0-1,0 0 1,-1 0-1,0 1 1,1-1-1,-1 0 1,0 1-1,1-1 1,-1 1-1,0 0 1,0-1-1,0 1 1,-1 0-1,1-1 1,0 1-1,0 4 1,8 36 134,-8-35-127,3 23 38,-3-21-33,0 0 0,0-1 1,1 1-1,0 0 0,0-1 0,1 1 0,4 8 0,-6-16-22,-1 0 0,1 0-1,-1 0 1,1 0 0,-1 0 0,1-1-1,0 1 1,-1 0 0,1 0-1,0 0 1,-1-1 0,1 1 0,0 0-1,0-1 1,0 1 0,0-1 0,0 1-1,0-1 1,0 1 0,0-1 0,0 0-1,0 1 1,0-1 0,0 0 0,0 0-1,0 0 1,0 0 0,0 0 0,0 0-1,0 0 1,0 0 0,0 0-1,0 0 1,0-1 0,0 1 0,0 0-1,0-1 1,0 1 0,0-1 0,0 1-1,0-1 1,0 1 0,0-1 0,1-1-1,17-13-43,-1-1 1,0 0-1,21-26 0,2-2 82,-15 19-23,-5 4-158,25-29 0,-29 29-56,-11 15 100,0 0 0,-1-1 0,0 0 1,0 0-1,5-10 0,-10 16 89,0 1-1,1-1 1,-1 0-1,0 1 1,0-1-1,1 0 1,-1 1-1,0-1 1,0 0-1,0 0 1,0 1-1,0-1 1,0 0-1,0 1 1,0-1-1,0 0 1,0 0-1,0 1 1,-1-1-1,1 0 1,0 1-1,0-1 0,-1 0 1,1 1-1,-1-2 1,0 2 12,1-1 1,-1 1-1,0-1 1,0 1-1,0-1 0,0 1 1,0-1-1,0 1 1,0 0-1,0 0 1,0-1-1,0 1 0,0 0 1,0 0-1,-1 0 1,-5 0 47,1 1 0,0 0 0,0 0 0,-12 4 0,6 0-20,1 0 1,0 0-1,0 1 1,0 0-1,1 1 1,0 1 0,0 0-1,-13 13 1,16-14 29,1 1 1,-1-1 0,2 1 0,-1 0 0,1 0-1,0 1 1,1-1 0,0 1 0,1 0-1,-1 0 1,-2 16 0,5-20-40,1 0 1,-1 0-1,1 0 1,0 0-1,1 0 1,-1 0-1,1 0 0,0 0 1,0-1-1,3 6 1,-4-8-14,1 0 0,0 0 0,0 0 1,0 0-1,0 0 0,0-1 0,1 1 1,-1 0-1,0-1 0,1 1 0,-1-1 1,1 0-1,0 1 0,0-1 0,-1 0 0,1 0 1,0 0-1,0 0 0,0 0 0,0 0 1,0-1-1,0 1 0,0-1 0,0 1 0,2-1 1,5 0-9,0 0 1,0-1-1,0 0 1,-1-1-1,1 1 1,-1-2-1,11-3 1,57-28-27,-57 25 19,268-128-131,-281 134 133,0-1 0,0 2 0,1-1 0,0 1 0,-1 0 0,9-2 0,-14 4-3,-1 0 0,0 0 0,1 0 1,-1 1-1,0-1 0,1 0 0,-1 0 1,1 0-1,-1 0 0,0 0 0,0 1 1,1-1-1,-1 0 0,0 0 0,1 0 1,-1 1-1,0-1 0,0 0 0,1 0 1,-1 1-1,0-1 0,0 0 0,0 1 0,1-1 1,-1 0-1,0 1 0,0-1 0,0 0 1,0 1-1,0-1 0,0 0 0,0 1 1,1-1-1,-1 0 0,0 1 0,0-1 1,-1 1-1,1-1 0,-2 16-13,2-15 17,-31 100 232,19-68-168,-9 39 0,21-70-79,0 0 1,-1 1 0,1-1 0,0 0-1,0 0 1,0 0 0,0 0 0,0 0-1,1 3 1,-1-4 7,1-1-1,-1 0 0,0 0 0,0 1 1,0-1-1,0 0 0,0 0 1,1 1-1,-1-1 0,0 0 1,0 0-1,0 1 0,1-1 1,-1 0-1,0 0 0,0 0 0,1 0 1,-1 1-1,0-1 0,0 0 1,1 0-1,-1 0 0,0 0 1,1 0-1,0 0 0,-1 0-9,1 0 1,0 0-1,0 0 0,0-1 0,0 1 0,0 0 1,0-1-1,0 1 0,0-1 0,-1 1 0,1-1 1,1 0-1,9-9-117,0 0 0,-1 0 0,-1-1 0,0-1 0,10-15-1,-6 9-32,18-21 0,4 4 119,-31 32 45,0-1-1,1 1 0,-1 0 0,1 0 0,-1 1 0,1-1 1,5-1-1,-9 4 5,-1-1 0,1 1 0,0 0 0,-1 0 1,1 0-1,0 0 0,0 0 0,-1 0 0,1 0 0,0 0 1,0 0-1,-1 0 0,1 0 0,0 0 0,0 0 0,-1 1 1,1-1-1,0 0 0,-1 1 0,1-1 0,0 0 0,-1 1 1,1-1-1,-1 1 0,1-1 0,0 1 0,-1-1 0,1 1 1,-1-1-1,1 1 0,-1 0 0,0-1 0,1 1 0,-1 0 1,1 1-1,0 2 25,1 1 0,-1 0 0,0-1 0,1 9 0,-1-1 5,1-4-18,0-1 0,0 1 0,1-1-1,0 0 1,0 0 0,0 0 0,1 0 0,0 0 0,8 9-1,-9-13 0,0 0-1,0 0 0,1-1 1,-1 1-1,0-1 0,1 0 0,0 0 1,-1 0-1,1 0 0,0-1 1,0 1-1,0-1 0,0 0 0,0 0 1,0-1-1,1 1 0,-1-1 0,0 0 1,5 0-1,2-1 14,-1-1-1,1 0 1,0 0 0,0-1-1,-1-1 1,12-4-1,56-33-70,-73 38 34,27-14-43,-2-2-1,0-1 1,-1-1 0,-1-2 0,31-32-1,-39 33-3,-2-1-1,0 0 0,-2-2 0,16-29 0,45-111-30,-74 159 88,11-26-70,-2 0-1,0-1 1,-3 0 0,7-38-1,-16 70 77,1 0-1,-1 1 1,0-1-1,0 1 1,0-1 0,0 1-1,0-1 1,0 0-1,0 1 1,0-1 0,0 1-1,0-1 1,0 1-1,0-1 1,0 0 0,0 1-1,-1-1 1,1 1-1,0-1 1,0 1 0,-1-1-1,0 1 9,0 1 0,0 0 0,1 0-1,-1 0 1,0 0 0,0 0 0,1 0 0,-1 0 0,0 0-1,1 0 1,-1 0 0,1 0 0,0 0 0,-1 2-1,-24 66 74,4 2-1,-15 81 0,10 4 182,23-121-121,1 1 0,4 47-1,0-67-74,6 62 327,-7-72-332,0 0-1,1 0 1,0 0 0,0 0-1,0 0 1,1 0 0,0-1-1,0 1 1,5 7 0,-6-12-60,-1 1 1,0-1-1,0 0 1,1 0 0,-1 0-1,0-1 1,1 1-1,-1 0 1,1 0-1,-1-1 1,1 1 0,-1-1-1,1 1 1,0-1-1,-1 0 1,1 0 0,0 1-1,-1-1 1,1 0-1,0-1 1,-1 1-1,1 0 1,-1 0 0,3-1-1,2-1-3,1 0 0,0-1 0,-1 0 0,7-4 0,-7 4-1,127-69-105,82-39-167,-193 101 258,17-6 130,-39 16-120,1 0-1,-1 0 1,1 0-1,-1 0 1,1 0-1,-1 0 1,0 0 0,1 0-1,-1 0 1,1 0-1,-1 0 1,1 0-1,-1 0 1,0 1-1,1-1 1,-1 0-1,1 0 1,-1 0-1,0 1 1,1-1-1,-1 0 1,0 0-1,1 1 1,-1-1-1,0 0 1,0 1-1,1-1 1,-1 0 0,0 1-1,0-1 1,1 1-1,-1-1 1,0 0-1,0 1 1,0-1-1,0 1 1,0-1-1,0 1 1,0-1-1,0 0 1,0 1-1,0-1 1,0 1-1,0-1 1,0 1-1,0-1 1,0 0-1,0 1 1,0-1 0,0 1-1,-1-1 1,1 1-1,0-1 1,0 0-1,-1 1 1,-5 12 48,-1-1-1,0 0 1,-15 19 0,6-9-53,-4 5 41,-1 0 1,-2-2 0,0 0-1,-2-2 1,-41 32 0,53-46-41,0-1 1,-1 0 0,0-1-1,-17 6 1,31-13 3,-1 1 0,1-1 0,-1 0 0,1 0 0,-1 1 0,0-1 0,1 0 0,-1 0 0,1 0 0,-1 0 1,0 0-1,1 0 0,-1 0 0,1 0 0,-1 0 0,0 0 0,1 0 0,-1-1 0,1 1 0,-1 0 0,0 0 0,1 0 0,-1-1 0,1 1 0,-1 0 0,1-1 0,-1 1 0,1-1 0,0 1 0,-1 0 0,1-1 1,-1 1-1,1-1 0,0 1 0,-1-1 0,1 1 0,-1-2 0,1 1 2,0 0-1,-1 0 1,1 0 0,0 0-1,0 0 1,0 0 0,0 0 0,0 0-1,0-1 1,0 1 0,0 0-1,1 0 1,-1 0 0,0 0 0,1 0-1,-1 0 1,1 0 0,-1 0 0,1 0-1,0-1 1,2-2 13,1 1 1,-1 0-1,1 0 0,0 0 0,0 1 1,0-1-1,0 1 0,0 0 0,1 0 1,-1 0-1,6-1 0,6-3-7,113-35-78,-10 5-421,-93 26 103,-11 5-974,-1 0 0,0-1 0,0-1 0,25-16 0,-10 2-5554,-16 15 4039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4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41 12224,'-50'-28'5535,"36"19"-4831,14 6 768,10 6-960,17-3 1120,10 5-928,16-1 32,5 4-448,47 0-288,1 4 0,17-4-416,-17-1 192,-11 1-3616,-19 0 2112,1-4-5759,-9 4 4191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4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62 1984,'0'0'39,"0"0"0,0-1 0,-1 1 0,1 0 0,0 0 0,0 0-1,0-1 1,0 1 0,0 0 0,-1 0 0,1-1 0,0 1 0,0 0 0,0 0 0,0-1 0,0 1 0,0 0 0,0 0 0,0-1 0,0 1 0,0 0 0,0-1-1,0 1 1,0 0 0,0 0 0,0-1 0,1 1 0,-1 0 0,0 0 0,0 0 0,0-1 0,0 1 0,1 0 0,7-13 2901,-7 12-2406,0 0 0,0-1 0,0 1 0,0 0 0,0-1 1,-1 1-1,1-1 0,0 0 0,0-1 0,-1 2-306,-1 1 0,1-1 0,0 0 0,-1 0 0,1 1 1,0-1-1,-1 0 0,1 0 0,-1 1 0,1-1 0,-1 1 0,1-1 0,-1 0 0,0 1 0,1-1 0,-1 1 0,0-1 1,1 1-1,-1 0 0,0-1 0,0 1 0,1 0 0,-3-1 0,-19-6 1515,19 7-1360,-2-1-135,0 0 1,-1 0 0,1 1 0,0 0-1,-11 1 1,6 0 3,-15 1 146,-1 2 0,1 0 0,0 2 1,0 1-1,-24 10 0,37-12-241,0 0 0,1 1 0,0 1 1,0 0-1,0 0 0,1 1 0,0 0 0,-14 16 1,18-17-50,-1 1 0,1 0 1,1 0-1,-1 1 0,1-1 1,1 1-1,0 0 0,0 1 1,1-1-1,0 1 0,-3 13 1,6-17 0,-1 0 0,1 0 0,0 0 1,1 7-1,-1-12-81,0 1-1,1-1 1,-1 1-1,1-1 0,-1 0 1,1 1-1,-1-1 1,1 0-1,0 1 1,0 1-1,0-3-16,-1 0 0,1 1 0,-1-1 0,1 1 0,-1-1-1,1 0 1,-1 1 0,1-1 0,-1 0 0,1 0 0,-1 1-1,1-1 1,0 0 0,-1 0 0,1 0 0,-1 0 0,1 0-1,0 0 1,-1 0 0,1 0 0,-1 0 0,1 0 0,0 0 0,-1 0-1,2-1 1,8-3-17,1 0 1,-1-1-1,0 0 0,0-1 0,-1 0 1,0-1-1,11-8 0,-1 0-86,146-122-922,-115 92 550,-50 45 467,0 0 1,0 0-1,1 0 0,-1-1 0,0 1 1,0 0-1,0 0 0,0 0 0,0 0 0,0 0 1,0 0-1,1-1 0,-1 1 0,0 0 1,0 0-1,0 0 0,0 0 0,0 0 1,1 0-1,-1 0 0,0 0 0,0 0 0,0 0 1,1 0-1,-1 0 0,0 0 0,0 0 1,0 0-1,0 0 0,1 0 0,-1 0 0,0 0 1,0 0-1,0 0 0,0 0 0,1 0 1,-1 0-1,0 0 0,0 0 0,0 0 1,0 0-1,1 0 0,-1 0 0,0 1 0,1 8 568,1 3-167,4 4-150,2-1-1,0 1 0,0-2 0,2 1 1,21 25-1,-27-35-181,1 0 0,0-1 0,0 1 0,1-1 0,-1 0 0,11 6 0,-14-9-53,1 1-1,0-1 1,0 0-1,0 0 1,0 0-1,0-1 1,0 1-1,0-1 1,0 0-1,0 1 1,0-1-1,0 0 1,0-1-1,0 1 1,0-1-1,0 1 1,4-2-1,6-5 40,0 0 0,0-1-1,-1 0 1,23-20-1,-19 14-51,36-31-223,13-10 444,-57 48-261,7-4-60,-14 32 254,-1-12-101,1 1-1,1 0 0,-1 0 1,2-1-1,-1 1 0,1-1 0,1 1 1,0-1-1,0 0 0,1-1 0,0 1 1,0-1-1,1 0 0,0 0 1,1-1-1,-1 1 0,1-1 0,1-1 1,10 9-1,-10-10-29,-1 0-1,1 0 1,0 0-1,0-1 1,1-1-1,-1 1 1,1-1-1,0-1 1,0 1 0,0-1-1,0-1 1,0 0-1,0 0 1,1-1-1,-1 0 1,0-1-1,0 0 1,0 0 0,0-1-1,17-5 1,-12 1-75,-1-1-1,1 0 1,-1-1 0,0 0 0,-1-1 0,0-1 0,-1 0 0,0-1 0,0 0 0,-1 0-1,0-1 1,-1 0 0,-1-1 0,0 0 0,0 0 0,8-24 0,-15 34 26,0 1 0,0 0 0,0 0 1,-1-1-1,1 1 0,-1-1 0,0 1 1,0-5-1,0 6 28,0 1 0,0-1 1,-1 0-1,1 1 0,0-1 0,-1 0 0,1 1 1,-1-1-1,1 1 0,0-1 0,-1 1 0,1-1 1,-1 1-1,0-1 0,1 1 0,-1-1 0,1 1 1,-1 0-1,0-1 0,1 1 0,-1 0 1,0 0-1,1 0 0,-1-1 0,0 1 0,1 0 1,-1 0-1,0 0 0,1 0 0,-1 0 0,0 0 1,0 0-1,0 0 0,-1 0 26,0 0 0,0 1 0,-1-1 0,1 0 0,0 0 0,0 1 0,0 0 0,1-1 1,-1 1-1,0 0 0,0 0 0,0 0 0,0 0 0,1 0 0,-1 0 0,0 0 0,1 1 0,-2 1 0,1-1 35,0 1 0,0-1 1,1 1-1,0 0 0,-1-1 0,1 1 0,0 0 1,0 0-1,0 0 0,1 0 0,-1 4 0,0 0-10,1-1 0,0 1-1,0 0 1,0 0 0,1 0-1,0 0 1,1 0 0,0 0-1,0-1 1,4 9 0,-4-9-73,2-1 1,-1 0-1,0 0 1,1 0-1,0 0 1,0-1 0,1 1-1,-1-1 1,1 0-1,0-1 1,0 1-1,0-1 1,1 0 0,-1 0-1,1 0 1,-1-1-1,1 0 1,0 0-1,0-1 1,0 1-1,0-1 1,0 0 0,0-1-1,7 0 1,9-2-1537,1 0 1,-1-2-1,43-13 1,18-15-9005,-43 15 6048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5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4 160 6560,'0'0'2117,"8"3"-570,4-1 77,1 0 1,-1-1 0,21-1-1,-24-1-1279,0 0 0,0-1 0,-1 1 0,1-2 0,-1 1 0,0-1 0,0 0 0,0-1 0,0 0 0,8-6 0,6-5 329,-1-2 1,0 0 0,28-31-1,-39 37 283,-11 21-362,0-3-483,-17 60 534,-18 87 110,22-89-350,-41 120 0,27-120 182,-2 0 0,-74 113 1,101-175-504,-9 15 119,9-18-247,7-11-102,22-34-196,-3 2 321,22-61 0,10-53-47,12-30-71,-51 148 61,2 1 1,37-58-1,-47 84 108,1 0 0,1 0 0,-1 1-1,2 1 1,-1 0 0,1 0 0,18-11 0,-25 17 22,1 2 1,0-1 0,0 0 0,0 1-1,0 0 1,0 0 0,0 1 0,0-1-1,1 1 1,-1 0 0,1 0 0,-1 1-1,1 0 1,-1 0 0,0 0 0,1 1-1,-1-1 1,1 1 0,-1 1 0,0-1-1,1 1 1,6 3 0,-9-4-24,-1 0 1,0 1 0,1-1-1,-1 1 1,0-1-1,0 1 1,0 0-1,0 0 1,0 0 0,0 0-1,0 0 1,0 1-1,-1-1 1,0 0 0,1 1-1,-1-1 1,0 1-1,0-1 1,0 1 0,0 0-1,-1-1 1,1 1-1,-1 0 1,0 0-1,1-1 1,-2 7 0,1-4 20,-2 1 0,1 0 1,0-1-1,-1 1 0,0-1 1,-1 1-1,1-1 0,-1 0 1,0 0-1,0 0 0,0 0 1,-6 5-1,1 0-8,0-1 1,-1 0-1,0-1 1,-20 15-1,25-21-37,1 0 0,-1 0 0,1-1 0,-1 1 0,0-1 0,0 0 0,0 0 0,0 0 0,0 0 0,0-1 0,0 0-1,0 1 1,0-1 0,0-1 0,0 1 0,0-1 0,0 1 0,0-1 0,-6-3 0,-12-7-278,17 8 218,1 0 1,-1 1 0,1 0 0,-1 0-1,0 0 1,0 0 0,-6 0-1,11 2 45,0 0 0,0 0 0,0 0 0,0 0 0,0 0 0,0 0 0,-1 0-1,1 0 1,0 0 0,0 0 0,0 0 0,0 0 0,0 0 0,0 0 0,0 0-1,0 0 1,0 0 0,0 0 0,-1 0 0,1 0 0,0 0 0,0 1 0,0-1 0,0 0-1,0 0 1,0 0 0,0 0 0,0 0 0,0 0 0,0 0 0,0 0 0,0 0-1,0 0 1,0 1 0,0-1 0,0 0 0,0 0 0,0 0 0,0 0 0,0 0 0,0 0-1,0 0 1,0 0 0,0 1 0,0-1 0,0 0 0,0 0 0,0 0 0,0 0-1,0 0 1,0 0 0,0 0 0,0 0 0,1 0 0,-1 0 0,0 0 0,0 1-1,0-1 1,0 0 0,8 9-173,-4-5 172,-1-1 0,1 0 0,0 0 1,6 4-1,1-3 66,-1 0-1,0 0 1,1-1 0,0-1 0,0 0-1,0 0 1,0-1 0,21-1 0,6-2 107,44-8 1,-80 9-167,35-5 43,0-1 0,0-2 0,-1-2 0,0-1 0,-1-2 0,-1-1 0,51-32 0,-78 43-9,3-2 2,0 0-1,0 0 1,-1-1 0,0-1 0,0 1 0,-1-1 0,12-14 0,-20 21-38,11-15 133,-8 10-123,-6 8-176,-4 5 173,2 0 0,-1 0 0,1 0 0,0 1 0,0 0 0,1 0 0,0 0 0,1 1 1,0-1-1,-3 13 0,3-6 68,1-1 0,0 1 0,1-1 0,0 1 0,3 26 0,-2-40-67,0 1 1,0-1 0,0 0 0,1 1-1,-1-1 1,0 0 0,1 1-1,-1-1 1,1 0 0,-1 1 0,1-1-1,-1 0 1,1 0 0,0 0-1,0 0 1,0 0 0,0 0 0,0 0-1,0 0 1,1 1 0,-1-1 7,1-1 0,-1 1 0,0-1-1,1 0 1,-1 0 0,0 1 0,1-1 0,-1 0 0,0 0 0,1 0 0,-1 0 0,1-1 0,-1 1 0,0 0 0,1 0-1,1-2 1,6-2 40,0 0-1,0-1 0,-1 0 0,13-9 0,-16 10-63,55-37-39,3 3 1,86-40-1,-85 42 362,-66 40-394,-8 8 15,-3 3 35,7-6 67,1 0 0,-1 0-1,1 0 1,1 0 0,0 1 0,0-1 0,1 1 0,-3 12-1,5-16-28,0 0-1,0 0 1,1 0 0,-1 0-1,1 0 1,1 0-1,-1 0 1,1 0-1,0 0 1,0 0-1,1 0 1,0 0-1,0-1 1,0 1-1,5 7 1,-6-11-4,0 0 0,0-1 0,0 1 0,0-1 0,0 0 0,1 1 0,-1-1 0,0 0 0,1 0 0,-1 1 0,1-1 0,-1 0 0,1-1 0,0 1 0,-1 0 0,1 0 0,0-1 0,0 1 0,-1-1 0,1 1 0,0-1 0,0 0 0,0 0 0,0 0 0,-1 0 0,1 0 0,4-1 0,0-1 0,1 0 0,-1 0 0,1-1 0,-1 0 0,11-7 0,-15 8 0,26-17 0,-1-1 0,-1-1 0,25-27 0,-25 23 0,1 0 0,44-29 0,-70 53-1,1 0-1,-1 0 1,1 0-1,-1 0 1,1 1-1,0-1 1,-1 1-1,1-1 1,0 1-1,2-1 1,-2 2-1,-1 0 1,1 1-1,-1-1 1,0 0-1,0 1 1,0-1-1,0 0 1,0 1-1,0-1 1,0 1-1,0 0 1,0-1-1,0 3 1,9 22 19,12 51 1,-16-52-16,2 0-1,0 0 1,1 0 0,2-1-1,14 25 1,-22-45 0,0 0-1,0 0 1,0 0 0,0 0-1,0 0 1,1-1 0,-1 0 0,1 1-1,0-1 1,0-1 0,1 1-1,-1 0 1,8 2 0,-5-3-12,-1 0 0,1 0 1,-1-1-1,1 0 0,0 0 0,-1-1 1,1 0-1,0 0 0,8-1 1,-1-2-2,-1 0 1,1 0-1,-1-1 1,0-1-1,-1 0 1,1-1-1,-1-1 1,0 1-1,17-15 1,4-5-22,-1-3 0,-2 0 0,-1-2 0,-2-1-1,25-36 1,-49 64 15,12-22-140,-15 25 148,1 0-1,-1 1 0,1-1 0,-1 0 0,0 0 0,1 0 1,-1 0-1,0 0 0,0 0 0,0 0 0,0 0 0,0 0 1,0 0-1,0 0 0,0 0 0,0 0 0,0 0 0,0 0 1,-1 0-1,1 0 0,0 0 0,-1 1 0,0-3 0,0 3 0,1-1 0,-1 1-1,0-1 1,1 1 0,-1-1-1,0 1 1,0 0 0,0-1-1,0 1 1,1 0 0,-1-1-1,0 1 1,0 0 0,0 0-1,0 0 1,0 0 0,0 0-1,1 0 1,-2 0 0,-20 5-38,19-5 62,-5 3 60,1-1-1,-1 1 1,1 1 0,-1 0 0,1 0 0,0 0 0,0 0 0,1 1 0,-12 11 0,14-12-71,0 0 1,1 0 0,-1 0 0,1 1 0,0-1 0,0 1 0,1 0-1,-1 0 1,1 0 0,0 0 0,0 0 0,1 0 0,0 0 0,0 1-1,-1 10 1,2-8-1,1 0 0,0 0 0,0 0 0,1 0 0,0 0 0,1 0 0,-1-1 0,1 1 0,1-1 0,-1 0 0,1 0 0,1 0 0,-1 0 0,1-1 0,7 8 0,-9-11-11,0 0-1,-1-1 1,1 0-1,0 1 1,0-1-1,1 0 1,-1-1-1,0 1 1,1-1-1,-1 1 1,1-1-1,5 1 1,-3-1 15,0 0 0,0-1 0,0 0 1,1 0-1,-1 0 0,0-1 0,6-1 0,8-4-379,-1 0-1,0-1 0,28-15 1,-38 18-73,90-49-5199,-50 28 2971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5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172 643 2080,'0'-5'5269,"-1"-8"1659,0 13-6766,1-1 0,0 0 0,-1 1-1,1-1 1,-1 1 0,1-1 0,-1 1 0,1-1 0,-1 1 0,1-1 0,-1 1-1,0 0 1,1-1 0,-1 1 0,1 0 0,-1-1 0,0 1 0,1 0 0,-1 0-1,0-1 1,-1 1 0,-19 1 1081,15 0-1082,-1 1 1,1 0-1,1 0 0,-10 5 0,4-1 158,0 1-1,1 1 0,0-1 0,0 2 0,-12 13 1,19-18-243,0 0 1,1 0 0,0 0-1,0 0 1,0 1 0,0-1-1,0 0 1,1 1 0,0-1-1,0 1 1,0 0 0,1-1-1,-1 1 1,1 0 0,0-1-1,1 1 1,-1 0 0,1-1-1,0 1 1,0-1 0,0 1-1,0-1 1,1 1 0,0-1-1,0 0 1,0 0 0,1 0-1,-1 0 1,1 0 0,0 0-1,4 3 1,-6-5-45,0-1 0,1 0 1,-1 0-1,0 0 0,1 0 0,-1 0 1,0-1-1,1 1 0,-1 0 0,1-1 1,-1 1-1,1-1 0,0 1 0,-1-1 1,1 0-1,0 1 0,-1-1 0,1 0 1,-1 0-1,4-1 0,-2 1-15,-1-1 0,1 0 0,-1 0 0,0 0 0,1-1 0,-1 1 0,0 0 0,0-1 1,0 0-1,0 1 0,0-1 0,2-2 0,1-3-47,0 0 0,0 0 1,-1 0-1,1 0 0,-2-1 1,1 0-1,2-9 0,-3 8 12,0 0-1,-1 0 0,0 0 1,0 0-1,-1 0 0,-1 0 1,1-1-1,-1 1 0,-1 0 1,0 0-1,-2-10 0,2 17-10,-1-11-209,2 13 234,0 0 0,0-1 0,-1 1 0,1-1 0,0 1 0,0 0 0,0-1 0,-1 1 1,1 0-1,0-1 0,0 1 0,-1 0 0,1-1 0,0 1 0,-1 0 0,1-1 0,0 1 0,-1 0 0,1 0 0,0 0 0,-1-1 1,1 1-1,0 0 0,-1 0 0,1 0 0,-1 0 0,58-6 1401,-2-1-869,88-12-70,-22 2-356,-107 15 24,-10 2-44,0-1 0,1 1 0,-1-1 0,0 1 0,0 1 0,1-1 0,-1 1 0,7 1 0,-9-1-60,-1 0 1,1 0-1,-1 0 0,0 0 1,1 1-1,-1-1 0,0 1 1,0-1-1,2 3 0,4 5 48,-4-5-37,-1 0 0,1 0 0,-1 0 0,1 1 0,-1-1-1,2 9 1,8 16-33,-6-18 109,0-1-1,1 0 1,0 0 0,1-1 0,12 13-1,-17-20-78,-1 0 0,1 0 0,0 0 0,0 0-1,-1 0 1,1-1 0,0 1 0,1-1-1,-1 0 1,0 0 0,0 0 0,0 0 0,1-1-1,-1 1 1,1-1 0,-1 0 0,0 0 0,1 0-1,-1 0 1,0-1 0,1 1 0,-1-1 0,0 0-1,4-1 1,9-6-3,0 0 1,-1 0-1,0-2 0,22-17 1,-19 13 6,18-14-65,-1-1 0,-1-2 1,58-69-1,-26 9-12,-3-3 1,73-147-1,-135 240 40,0 0 1,-1 0-1,1 0 0,0-1 0,-1 1 0,1 0 1,-1 0-1,0 0 0,1 0 0,-1 0 0,0-1 1,1 1-1,-1 0 0,0 0 0,0-1 1,0 1-1,0 0 0,0 0 0,-1-1 0,1 1 1,0 0-1,-1-2 0,1 3-1,-1-1 0,1 1 0,0 0 1,0 0-1,0-1 0,-1 1 0,1 0 0,0 0 0,0 0 0,-1-1 0,1 1 0,0 0 1,-1 0-1,1 0 0,0 0 0,0 0 0,-1 0 0,1 0 0,0 0 0,-1 0 0,1 0 1,0 0-1,-1 0 0,1 0 0,0 0 0,-1 0 0,1 0 0,0 0 0,-1 0 1,1 0-1,0 0 0,0 0 0,-1 1 0,-10 4-147,10-3 114,-6 2-2,0 1 0,1 0 0,0 1 0,0-1 0,0 1 0,-5 8 0,-27 44 0,37-56 36,-33 58 93,2 1-1,4 2 0,-31 95 1,53-138-59,1 1 0,1-1-1,-1 27 1,4-37-2,1 0 0,0 1 0,1-1 0,0 0 0,0 0 0,1 0 0,1 1 0,4 11 0,-5-18-1,-1-1 0,1 0 0,-1 0 1,1 0-1,0 0 0,0 0 0,1-1 1,-1 1-1,0-1 0,1 1 0,0-1 1,0 0-1,-1 0 0,1 0 0,0 0 1,0 0-1,1-1 0,-1 1 0,0-1 1,1 0-1,-1 0 0,0 0 0,1-1 1,-1 1-1,1-1 0,-1 0 0,1 0 1,-1 0-1,7-1 0,2-1 8,0-1 0,0 0 0,0 0 0,0-1 0,-1-1 1,1 0-1,11-8 0,-14 8-55,-1 0 0,0 0 1,0-1-1,0-1 1,-1 1-1,11-13 0,-16 16 1,0 1-1,0 0 0,0-1 0,-1 1 1,1-1-1,-1 0 0,0 1 0,0-1 0,0 0 1,0 0-1,0 0 0,-1 0 0,1 0 0,-1 0 1,0 0-1,0 0 0,0 0 0,0 0 1,0 0-1,-1 0 0,1 0 0,-1 0 0,0 1 1,0-1-1,-2-4 0,2 5 7,0 0 0,-1 0 0,1 0 0,-1 0 0,0 0 0,0 0 0,1 0 0,-1 1 0,0-1 1,-4-1-1,-7-8-284,13 11 291,1-1 0,0 1 0,-1-1 0,1 1 0,0 0 0,-1-1 0,1 1 0,0 0 0,0 0 0,-1-1 0,1 1 0,0 0 0,0 0 0,-1 0 0,1 0 0,1 0 0,78 6-28,-25-1 98,141 1 138,-167-3-49,-32 0-135,0-1 0,0 1 0,1 0 0,0 0 0,-1 0 0,-2 7 0,-20 30 94,23-36-118,0 0 1,0 1-1,0-1 0,1 0 1,0 1-1,0-1 1,-1 8-1,2-11 24,0 0 0,0 1 0,0-1 0,0 0 0,0 0 0,0 0 0,0 1 0,1-1 0,-1 0 0,1 0 0,-1 0 0,0 0 0,1 0-1,0 1 1,-1-1 0,1 0 0,0 0 0,-1-1 0,1 1 0,0 0 0,0 0 0,0 0 0,0 0 0,0-1 0,0 1 0,0 0 0,0-1 0,0 1 0,0-1 0,0 1 0,1-1 0,-1 0 0,2 1 0,8 1 59,1-1 0,-1 0 0,1 0 0,0-1 0,-1-1 0,22-3 0,67-20 39,-88 20-114,12-3 18,0-1-1,-1-1 0,33-18 1,-42 19-40,1-2-1,-2 1 1,1-2 0,-1 0 0,-1 0-1,14-17 1,12-23 12,-2-1 0,32-65-1,-12 20 99,44-71-325,-98 164 217,-1 2-7,0 0-1,1-1 1,-1 1 0,0-1-1,0 1 1,1-4-1,-2 5 16,0 0-1,0 1 1,0-1-1,0 0 0,0 1 1,0-1-1,0 0 0,0 1 1,0-1-1,-1 0 1,1 0-1,0 1 0,0-1 1,-1 1-1,1-1 1,0 0-1,-1 1 0,1-1 1,-1 1-1,1-1 0,0 1 1,-1-1-1,0 1 1,1-1-1,-1 1 0,1-1 1,-1 1-1,1 0 1,-1-1-1,-1 1 0,1-1-3,-1 1-1,0-1 0,0 1 0,0-1 1,1 1-1,-1 0 0,0 0 0,0 0 1,0 0-1,0 0 0,0 1 0,1-1 1,-1 0-1,0 1 0,0-1 0,0 1 1,1 0-1,-1 0 0,0 0 0,1-1 1,-1 1-1,1 1 0,-1-1 0,1 0 1,0 0-1,-1 1 0,-1 1 0,-4 6-1,-1-1-1,1 1 0,-10 18 0,-4 13-19,2 2-1,-19 62 1,20-49 95,3 0 0,2 1 0,-5 59 0,17-100-8,0 1 1,1 0 0,3 17-1,-3-26-8,1 0-1,1 0 1,0 0-1,0 0 1,0-1-1,0 1 1,1-1-1,0 1 1,6 7-1,-8-13-34,0 0 1,-1 0-1,1 0 0,0 0 0,0 0 1,1-1-1,-1 1 0,0 0 0,0-1 1,0 1-1,0 0 0,1-1 0,-1 0 1,0 1-1,1-1 0,-1 0 0,0 1 1,0-1-1,1 0 0,-1 0 0,0 0 1,1 0-1,-1 0 0,0-1 0,2 1 1,4-2 8,-1 0 1,0 0-1,-1 0 0,7-4 1,-4 3 37,98-51 82,-69 34-137,-14 7-6,0-2-1,25-20 1,-40 29-17,-1 0 1,1 0-1,0 1 0,0 0 1,1 1-1,-1 0 1,1 0-1,0 1 0,0 0 1,1 0-1,-1 1 0,0 0 1,1 1-1,-1 0 0,1 1 1,14 0-1,3 7-45,-22-5 46,0 0 1,-1-1-1,1 0 0,0 0 0,5 0 0,-9-1 20,-1 0-1,0 0 1,0 0-1,0 0 1,0 1 0,0-1-1,0 0 1,0 0-1,0 0 1,0 0-1,0 0 1,0 1 0,0-1-1,0 0 1,0 0-1,0 0 1,0 0 0,0 1-1,0-1 1,0 0-1,0 0 1,0 0-1,0 0 1,0 1 0,0-1-1,0 0 1,0 0-1,0 0 1,0 0-1,0 0 1,0 1 0,0-1-1,0 0 1,-1 0-1,1 0 1,0 0 0,0 0-1,0 0 1,0 0-1,0 0 1,0 1-1,-1-1 1,1 0 0,0 0-1,0 0 1,0 0-1,0 0 1,-1 0-1,-5 6 8,-4 0-32,0-2 0,0 1 0,0-1-1,-1-1 1,-19 5 0,4-2-9,7 0-5,-87 26-203,85-24 270,1 1-1,-38 21 1,32-11 52,25-18-72,0 0 1,0 0-1,1 0 1,-1-1-1,0 1 0,0 0 1,1 0-1,-1 0 1,0 0-1,1 0 0,-1 1 1,1-1-1,-1 0 0,1 0 1,0 0-1,-1 0 1,1 0-1,0 1 0,0-1 1,0 0-1,0 0 1,0 1-1,0 1 0,1-3 2,-1 1 1,0 0-1,1-1 0,0 1 0,-1 0 0,1-1 0,-1 1 0,1-1 0,0 1 0,-1-1 0,1 1 0,0-1 0,0 0 0,-1 1 0,1-1 0,0 0 0,0 1 0,0-1 0,-1 0 0,1 0 1,0 0-1,0 0 0,0 0 0,0 0 0,-1 0 0,1 0 0,0 0 0,0 0 0,1-1 0,29-6 80,-26 6-87,34-13-34,0 0 0,69-38 0,-105 51-18,-1 0-1,1 0 1,-1 0-1,1 0 1,0 0-1,4 0 1,3 2-125,-10-1 171,0 1-1,0-1 0,0 0 1,0 0-1,1 0 0,-1 0 1,0 0-1,0 0 1,0 0-1,0 1 0,0-1 1,0 0-1,0 0 1,1 0-1,-1 0 0,0 1 1,0-1-1,0 0 0,0 0 1,0 0-1,0 0 1,0 1-1,0-1 0,0 0 1,0 0-1,0 0 1,0 1-1,0-1 0,0 0 1,0 0-1,0 0 0,0 0 1,0 1-1,0-1 1,-1 0-1,1 0 0,0 2 7,-1-1-1,1 1 0,0 0 1,-1-1-1,1 1 0,0-1 1,0 1-1,0 0 0,0-1 1,1 1-1,-1-1 0,0 1 0,1-1 1,-1 1-1,1-1 0,-1 1 1,1-1-1,0 1 0,0-1 1,-1 0-1,1 1 0,2 1 1,1 2-17,1 1 1,0-1 0,9 6 0,-11-8 44,1 0 0,1 0 0,-1-1 1,0 0-1,0 0 0,1 0 0,-1 0 1,1-1-1,0 0 0,-1 0 0,1 0 1,0 0-1,0-1 0,-1 0 0,1 0 0,0 0 1,0 0-1,0-1 0,-1 0 0,1 0 1,0 0-1,8-4 0,0-1-35,0 0 0,0-1 1,-1 0-1,0-1 0,0 0 0,15-16 0,-4 2-33,-1-1 0,33-45 0,27-56-290,-81 122 322,148-256-762,-146 254 747,-1 0-10,0 1 0,0-1 0,0 1 0,0-1 0,-1 0 0,0 0 0,0 0 0,0 0 0,0 0-1,0-7 1,0 10 27,-1 1 0,0-1 0,0 1 0,0-1 0,0 1 0,-1 0 0,1-1 0,0 1 0,0-1 0,0 1 0,0-1 0,0 1 0,-1-1 0,1 1 0,0-1 0,0 1 0,-1 0 0,1-1 0,0 1 0,-1-1 0,1 1 0,0 0 0,-1-1 0,1 1 0,0 0 0,-1 0 0,0-1 0,0 1 2,0 0-1,0-1 1,0 1-1,0 0 1,0 0 0,0 0-1,0 0 1,0 0-1,0 1 1,0-1 0,0 0-1,0 0 1,-1 1-1,-3 1 3,1 0-1,-1 0 1,0 0-1,1 1 1,0 0 0,-5 4-1,-8 8 18,2 1-1,0 0 1,1 1-1,-16 25 1,-42 82 300,50-80-257,2 0-1,2 1 0,2 1 1,2 0-1,2 1 1,-7 58-1,18-76-361,3-14-1294,4-4-3903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5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 8736,'-11'-11'1101,"7"7"-541,0 1 1,1-1-1,0 0 1,-4-7 1681,7 11-2193,0-1 0,0 1 1,0 0-1,1 0 1,-1 0-1,0 0 1,0 0-1,0 0 1,0 0-1,0 0 0,0 0 1,0 0-1,0 0 1,0 0-1,0 0 1,0 0-1,0 0 0,1 1 396,-1-1-395,9 1 1460,13 5 224,19 7-284,66 17-106,-7-7-947,156 33-36,-223-50-871,92 15 425,-83-17-3736,0-2-4238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0:5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11296,'-18'-12'5120,"36"12"-4449,9 0 257,5 0-640,26 0 32,0 7-192,5 1-2272,-5 1 1153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0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556 349 2976,'-1'-1'140,"0"1"-45,1 0 0,-1-1 0,1 1 0,-1 0 0,1-1 0,0 1 0,-1-1 0,1 1 0,-1-1 0,1 1 0,0 0 0,-1-1 0,1 0 0,0 1 0,0-1 1,-1 1-1,1-1 0,0 1 0,0-1 0,0 1 0,0-1 0,0 0 0,0 1 0,0-1 0,0 1 0,0-1 0,0 1 0,0-2 0,0 2 93,1-1 1,-1 0-1,0 0 1,0 1-1,0-1 0,0 0 1,0 1-1,0-1 1,0 0-1,0 0 1,0 1-1,0-1 1,-1 0-1,1 1 0,0-1 1,0 0-1,-1 0 1,1 1-1,0-1 1,-1 1-1,1-1 0,0 0 1,-1 1-1,1-1 1,-1 1-1,0-1 1,0-1 85,-1 0 0,1 1 0,-1-1 0,0 1 0,1-1 0,-1 1 0,0 0 0,0 0 0,1 0 0,-1 0 0,0 0 0,-3-1 0,-2 1 45,0 0 0,1 0 0,-1 1 0,0-1 0,0 2 0,0-1 1,0 1-1,0 0 0,-7 2 0,-11 4 380,-25 11 0,34-12-360,1-1-128,-7 3 187,0 0 0,0 1-1,1 2 1,0 0 0,-21 16-1,39-25-349,1-1-1,0 1 1,0 0-1,0 0 1,0 0-1,0 1 1,0-1-1,1 0 1,-1 1-1,1-1 1,0 1-1,0 0 1,-2 3-1,3-5-19,0 1 1,0-1-1,0 0 0,0 1 1,0-1-1,0 0 0,0 1 1,1-1-1,-1 0 0,0 0 1,1 1-1,-1-1 0,1 0 1,0 0-1,-1 0 0,1 0 1,0 1-1,0-1 0,-1 0 1,1 0-1,0 0 0,0-1 1,0 1-1,0 0 0,0 0 1,0 0-1,1-1 0,-1 1 1,1 0-1,4 1 76,-1 1 0,1-1 0,0 0 0,0-1 0,-1 0 0,1 0 0,0 0 0,0 0 0,0-1 0,0 0-1,12-2 1,-5 0-28,0 0 0,0-1 0,0-1 0,18-7 0,-20 6-71,-1-1 1,0 0 0,0-1 0,-1 1 0,1-2-1,-1 1 1,12-16 0,50-67 356,-69 87-360,-4 6-376,-25 34 151,24-33 294,1 0 0,0 0 0,0 0 0,0 0 0,0 1 0,1-1 0,-1 0-1,1 1 1,-1 5 0,3-4 89,-1-5-138,0-1 0,0 1 1,0 0-1,0 0 0,0 0 1,0-1-1,0 1 0,0 0 0,-1 0 1,1-1-1,0 1 0,0 0 1,-1 0-1,1-1 0,0 1 1,-1 1-1,-13 32 517,-48 110 69,40-85-336,-34 59-1,42-94-209,0-1 0,-2-1 0,-1 0 0,-38 38 0,21-27-45,16-15 111,0 0-1,-43 29 1,48-37-196,10-7 73,0-1 1,-1 1 0,1-1 0,0 0-1,-1 0 1,1 0 0,-1-1-1,0 1 1,1-1 0,-6 1-1,40-13 22,-17 6-27,0-1 0,23-13 0,-25 12 0,11-7 0,-1-1 0,0-1 0,28-25 0,53-63 27,-60 60 5,10-8 26,2 2 1,94-66 0,-30 38 41,97-75 194,-205 143-231,-10 9-60,1-1 0,-1 0 0,1 1 0,0-1 0,-1 1 0,1-1 0,0 1 1,0 0-1,0-1 0,0 1 0,0 0 0,0 1 0,0-1 0,0 0 0,3 0 0,-5 2-7,0-1 0,0 1-1,0-1 1,0 1 0,0 0-1,0-1 1,-1 1 0,1-1-1,0 1 1,0-1 0,0 1-1,-1 0 1,1-1 0,0 1-1,-1-1 1,1 1 0,0-1-1,-1 0 1,1 1 0,-1-1 0,0 1-1,-14 18-38,-57 42-157,55-48 259,0 0 0,1 1 0,1 1 0,0 1 0,-17 23 0,29-36-45,1 1 0,0 0 0,0 0 0,0 0-1,0 0 1,1 0 0,0 0 0,0 0-1,0 1 1,0-1 0,0 7 0,1-11-7,0 1 1,0-1-1,0 1 1,0-1-1,1 1 1,-1-1-1,0 1 1,0-1-1,0 1 1,1-1-1,-1 1 1,0-1-1,1 0 1,-1 1-1,0-1 1,1 1-1,-1-1 1,0 0-1,1 1 1,-1-1-1,1 0 1,-1 1-1,1-1 1,-1 0-1,1 0 1,-1 1-1,1-1 1,-1 0-1,1 0 1,-1 0-1,1 0 1,-1 0-1,1 0 1,-1 0-1,2 0 1,19-5 174,-15 4-117,14-6 50,-1 0 0,1-1-1,-2 0 1,25-16 0,67-51-47,-23 14-171,-87 60 97,0 1 1,1 0 0,-1 0-1,0-1 1,0 1 0,1 0-1,-1 0 1,0 0 0,1 0-1,-1-1 1,0 1 0,1 0-1,-1 0 1,1 0-1,-1 0 1,0 0 0,1 0-1,-1 0 1,0 0 0,1 0-1,-1 0 1,0 0 0,1 0-1,-1 0 1,1 0 0,0 9-76,-9 18 65,6-22 44,-1 5 14,-4 8-61,-6 34 1,12-46 28,0-1 1,1 1-1,0 0 0,0-1 0,0 1 0,0-1 0,1 1 1,0 0-1,0-1 0,4 11 0,-4-15 4,0 1 0,0-1 0,-1 1 1,1 0-1,1-1 0,-1 0 0,0 1 0,0-1 0,0 0 0,1 1 1,-1-1-1,0 0 0,1 0 0,0 0 0,-1 0 0,1-1 0,-1 1 1,1 0-1,0-1 0,-1 1 0,1-1 0,0 1 0,0-1 0,-1 0 0,5 0 1,3 0 23,0-1-1,0 0 1,1 0 0,9-4 0,-4 2-35,238-57 30,-196 46-18,-10 1 12,-1-2-1,54-26 1,-96 39-54,-1 1 1,1-1-1,0 0 0,-1 0 1,0 0-1,0 0 0,1-1 1,-1 0-1,4-4 0,-7 7 27,0 0 0,0 0 0,0 0 0,0 0 0,0-1 0,1 1 0,-1 0 0,0 0 0,0 0 0,0 0 0,0 0 0,0-1 0,0 1 0,0 0 0,0 0-1,0 0 1,0 0 0,0-1 0,0 1 0,0 0 0,0 0 0,0 0 0,0 0 0,0-1 0,0 1 0,0 0 0,0 0 0,0 0 0,0 0 0,0-1 0,0 1 0,0 0 0,0 0-1,0 0 1,0 0 0,-1 0 0,1-1 0,0 1 0,0 0 0,0 0 0,0 0 0,0 0 0,0 0 0,-1 0 0,1 0 0,0 0 0,0-1 0,0 1 0,0 0 0,0 0 0,-1 0-1,1 0 1,0 0 0,0 0 0,0 0 0,0 0 0,-1 0 0,1 0 0,0 0 0,0 0 0,0 0 0,-1 0 0,-18 2-29,-33 9-89,-80 26 1,105-28 95,1 2 1,0 1 0,1 1 0,-42 30 0,62-39 41,0 0-1,0 0 1,1 1 0,-1 0 0,1 0-1,0 0 1,-3 7 0,6-11-5,0 1 1,0 0-1,1-1 1,-1 1-1,0 0 1,1-1-1,0 1 1,-1 0-1,1 0 1,0 0-1,0 0 1,0-1-1,0 3 1,0-2-6,1-1-1,-1 0 1,1 0 0,-1 0 0,1 1 0,0-1 0,-1 0-1,1 0 1,0 0 0,0 0 0,-1 0 0,1 0 0,0 0-1,0-1 1,0 1 0,0 0 0,1 0 0,-1-1 0,0 1 0,2 0-1,2 1 9,-1-1-1,0 0 1,1 0-1,-1 0 0,1-1 1,-1 0-1,1 0 1,-1 0-1,1 0 1,0-1-1,-1 0 0,6-1 1,12-4 39,24-10 1,-27 9-74,27-11-6,-2-2 1,-1-2 0,-1-2-1,54-40 1,-92 62 12,6-5-212,-8 8 113,-5 4 78,-6 12 61,1 1-1,1 0 1,0 0 0,1 0-1,1 0 1,0 1 0,-1 26-1,6-22 48,0-22-69,0 0-1,0 0 0,0 0 0,0-1 0,0 1 0,1 0 0,-1 0 0,0 0 0,1 0 0,-1-1 0,0 1 0,1 0 0,-1 0 0,1-1 1,-1 1-1,1 0 0,0-1 0,-1 1 0,1 0 0,0-1 0,-1 1 0,1-1 0,0 1 0,0-1 0,1 1 0,0-1 7,-1 1-1,1-1 1,0 0-1,0 0 1,-1 0 0,1 0-1,0-1 1,0 1-1,-1 0 1,1-1-1,0 1 1,-1-1-1,1 0 1,0 1-1,-1-1 1,3-2-1,23-19 9,-17 12-15,16-13-16,47-32 1,-61 48-27,0 0 1,0 0-1,1 1 0,0 1 0,0 0 1,25-6-1,-38 11 32,0 0 0,0 0 1,0 0-1,1 0 0,-1 0 0,0 0 1,0 0-1,0 0 0,0 0 0,0 0 0,0 0 1,0 0-1,1 0 0,-1 0 0,0 0 1,0 0-1,0 0 0,0 0 0,0 0 0,0 0 1,0 0-1,0 0 0,0 0 0,1 0 1,-1 0-1,0 0 0,0 0 0,0 0 0,0 1 1,0-1-1,0 0 0,0 0 0,0 0 1,0 0-1,0 0 0,0 0 0,0 0 0,0 0 1,0 1-1,0-1 0,0 0 0,0 0 1,0 0-1,0 0 0,0 0 0,0 0 0,0 0 1,0 0-1,0 1 0,0-1 0,0 0 1,0 0-1,0 0 0,0 0 0,0 0 0,0 0 1,-3 6-15,-23 32-65,12-19 161,1 0 0,-13 27 1,17-26-52,-39 91 256,48-110-277,-1-1 0,1 1 1,0 0-1,-1 0 0,1 0 0,0 0 0,-1 0 0,1 0 0,0-1 0,0 1 0,0 0 0,0 0 0,0 0 0,0 0 0,0 0 0,0 0 1,1 0-1,-1 0 0,0 0 0,1 0 0,-1-1 0,0 1 0,1 0 0,-1 0 0,1 0 0,-1-1 0,1 1 0,0 1 0,1-2-6,-1 1-1,0-1 1,1 0 0,-1 0-1,0 1 1,1-1-1,-1 0 1,1 0-1,-1 0 1,0-1-1,1 1 1,-1 0 0,0 0-1,1-1 1,-1 1-1,0-1 1,1 1-1,-1-1 1,0 0-1,2-1 1,72-47-192,-25 15 161,-18 14 28,79-48-18,-90 57-25,1 1 0,0 1-1,34-10 1,-54 19 30,0-1 0,1 1-1,-1-1 1,0 1 0,0 0 0,1 0 0,-1 0-1,0 0 1,3 1 0,-4-1 7,0 1 0,0-1 0,0 0-1,0 1 1,0-1 0,0 1 0,0-1 0,0 1 0,-1 0 0,1-1 0,0 1 0,0 0-1,-1-1 1,1 1 0,0 0 0,-1 0 0,1 0 0,-1 0 0,1-1 0,-1 1 0,1 0-1,-1 0 1,1 0 0,-1 1 0,2 9 63,0 0 1,-1 0-1,-1-1 1,0 1-1,-1 13 1,0-12-70,0 0 1,1 0 0,1 0 0,2 16-1,-2-23 37,0-1 0,0 0 0,0 1-1,1-1 1,-1 0 0,1 0 0,0 0-1,0 0 1,1 0 0,4 6 0,-6-9-24,0-1 0,0 1 1,0 0-1,0-1 0,-1 1 1,1-1-1,0 1 1,0-1-1,0 1 0,0-1 1,0 0-1,0 0 0,0 1 1,0-1-1,0 0 0,1 0 1,-1 0-1,0 0 0,0 0 1,0 0-1,0-1 0,0 1 1,0 0-1,0 0 1,0-1-1,0 1 0,0-1 1,0 1-1,1-2 0,3 0 16,-1-1 0,0 0 0,1 0 0,5-7 0,60-72 44,-49 55-2,43-42 0,38-18-210,4-4-127,-79 66 204,40-48 0,-35 30-38,-2 0 0,-1-2 0,-3-2 0,33-79 0,-54 111-7,-18 33-118,2 1 199,-29 45 20,-68 68 138,76-93-68,-2 1 18,2 2 0,-36 65-1,55-83 41,1 1-1,1 0 1,1 1-1,1 0 1,1 1-1,-4 33 1,10-53-68,2 0 0,-1 0 1,1 0-1,0 0 0,2 14 0,-2-20-31,0 1 0,0-1 0,1 0 1,-1 1-1,1-1 0,-1 0 0,1 1 0,-1-1 0,1 0 0,0 0 0,0 0 0,-1 0 0,1 0 0,0 0 0,0 0 0,0 0 0,0 0 0,0 0 0,0 0 0,1-1 0,-1 1 0,0 0 0,0-1 0,0 1 0,1-1 0,-1 1 1,0-1-1,1 0 0,-1 1 0,0-1 0,1 0 0,-1 0 0,0 0 0,1 0 0,-1 0 0,1 0 0,1-1 0,9-2-6,1-1 1,-1 0-1,0-1 0,18-10 0,23-17-42,-1-1 0,49-44 0,-39 30 78,-12 8-526,-48 41 251,-4 5 123,-3 9 33,2-8 66,-42 105 343,38-91-216,1 1 0,1-1 0,-4 31 0,9-50-98,0 1 0,0 0 0,0-1 0,0 1 0,1 0-1,-1-1 1,1 1 0,0 0 0,0-1 0,2 5 0,-2-7-15,-1 0 1,1 0-1,0 0 0,0 0 0,-1 0 1,1 0-1,0 0 0,0 0 1,0 0-1,0 0 0,0-1 0,0 1 1,0 0-1,0-1 0,0 1 1,0-1-1,0 1 0,0-1 0,0 1 1,1-1-1,-1 0 0,0 0 1,0 1-1,1-1 0,-1 0 0,0 0 1,0 0-1,0-1 0,1 1 1,-1 0-1,0 0 0,0-1 0,3 0 1,2-1 2,0-1 0,0 0 0,0 0 0,0-1 0,0 1 0,0-1 0,-1 0 0,9-9 0,2-4-36,16-23 0,-6 8 49,14-11 4,55-46 1,-92 87-56,-3 1 30,1 1-1,-1 0 1,0 0-1,1-1 1,-1 1-1,0-1 1,1 1-1,-1 0 1,0-1 0,1 1-1,-1-1 1,0 1-1,1-1 1,-1 1-1,0 0 1,0-1-1,0 1 1,0-1 0,1 1-1,-1-1 1,0 1-1,0-1 1,0 0-1,0 1 1,0-1-1,-11 1 171,12 0-129,-1 0-42,1 0 1,-1-1-1,0 1 1,1 0-1,-1-1 1,1 1-1,-1 0 0,1 0 1,-1-1-1,1 1 1,0 0-1,-1 0 1,1 0-1,-1 0 0,1 0 1,0 0-1,4-1-8,21-11 11,33-20-1,-19 10 3,-29 16 0,11-4 0,-1-1 0,-1-2 0,-1 0 0,22-18 0,-23 14 3,-1-1 1,0-1-1,-2 0 0,0-2 1,22-38-1,45-119-252,-82 178 249,5-14-134,-10 19 15,-14 26-2,-2 6 87,-2-1-1,-2-1 0,-49 54 1,66-80 47,-29 30 68,1 3 0,-31 47 0,45-53-10,2 2 0,1 0 0,2 2 0,1-1 0,-18 80 0,30-105-38,2-6-6,1-1 1,-2 16 0,3-21-25,0 0 0,0 0 0,0 0 0,0 0 0,1 0 0,-1 1 0,1-1 0,0 0 0,-1 0 0,1 0 0,0 0-1,0 0 1,0-1 0,3 5 0,-3-5-1,1 0-1,-1 0 0,1 0 1,-1 0-1,1 0 1,0 0-1,0 0 0,-1-1 1,1 1-1,0 0 1,0-1-1,0 0 0,0 1 1,-1-1-1,1 0 0,0 0 1,0 0-1,0 0 1,3-1-1,2 0-1,0 0 0,0 0-1,0-1 1,9-3 0,1-3-6,0 0-1,-1-2 1,0 1-1,18-15 1,56-54-85,-24 8 94,17-14-134,-83 84 131,0-1 0,0 1 0,0 0 0,0 0-1,0 0 1,1 0 0,-1 0 0,0-1 0,0 1 0,0 0-1,0 0 1,1 0 0,-1 0 0,0 0 0,0 0-1,0 0 1,1 0 0,-1-1 0,0 1 0,0 0-1,0 0 1,1 0 0,-1 0 0,0 0 0,0 0 0,0 0-1,1 0 1,-1 0 0,0 1 0,0-1 0,0 0-1,1 0 1,-1 0 0,2 7-23,-5 11-38,-17 57 82,-5 25 59,21-81-1,1-6-64,1 1 0,0 0 0,1 17 0,1-27-11,0-1-1,0 1 1,1 0 0,0 0 0,0-1-1,0 1 1,0 0 0,0-1 0,1 1-1,-1-1 1,1 0 0,0 1 0,0-1-1,0 0 1,1 0 0,3 4 0,-5-6-3,1 0 0,-1 0 0,0-1 0,0 1 0,0-1 1,0 1-1,0-1 0,1 1 0,-1-1 0,0 0 0,0 0 1,1 1-1,-1-1 0,0 0 0,1 0 0,-1 0 0,0 0 1,0-1-1,1 1 0,-1 0 0,0 0 0,0-1 0,1 1 0,-1-1 1,0 1-1,0-1 0,2 0 0,2-2 0,0-1 0,0 1 0,-1-1 0,9-7 0,12-16-39,21-32-1,7-8-12,-34 45 36,48-56-18,-45 45 76,-30 46-39,1 0-1,1 1 1,0 0 0,1 0 0,0 0 0,1 0 0,1 1 0,0 0 0,1 0-1,0 23 1,2-34-1,0 0 0,0 0 0,0 0 0,1 0 0,0 0 0,-1 0 0,1-1 0,1 1 0,-1 0 0,1-1 0,-1 1 0,1-1 0,0 1 0,0-1-1,0 0 1,1 0 0,-1 0 0,1 0 0,0 0 0,0 0 0,0-1 0,0 0 0,0 1 0,0-1 0,1 0 0,-1-1 0,1 1 0,5 1 0,1 0-2,0-2-1,0 1 1,0-1 0,0-1 0,0 0 0,1 0 0,-1-1 0,12-2 0,-5-1-19,-1 0 0,1-1 1,-1-1-1,16-7 1,-21 7-2,0 0 1,-1-1 0,1 0-1,-1-1 1,17-17 0,-9 6 17,27-38 0,-37 45 9,0 1 1,0-2 0,-1 1-1,-1-1 1,0 0 0,-1 0-1,5-21 1,-10 34-8,1-2-5,-1 0 0,1 0 0,-1 0 0,0 0 0,0 0 0,0 0-1,0 0 1,0-3 0,-1 5 1,1-1-1,0 0 1,-1 1 0,1-1-1,0 0 1,-1 1 0,1-1-1,-1 1 1,1-1 0,-1 1-1,1-1 1,-1 1-1,0-1 1,1 1 0,-1-1-1,0 1 1,1 0 0,-1-1-1,0 1 1,1 0 0,-1 0-1,0 0 1,0-1-1,1 1 1,-1 0 0,0 0-1,0 0 1,0 0 0,-6 0-13,0 0 0,1 0 0,-1 1 0,0 0 0,1 0 1,-1 1-1,0 0 0,1 0 0,-9 4 0,-1 2 5,0 0 0,-25 19 0,-7 10 216,-69 67 0,86-72-190,2 2-1,-47 70 0,71-97-14,1 1 0,-1 0 0,1-1 0,1 1 0,-1 1 0,1-1 0,-2 10 0,5-17 0,0 0 0,0 1 0,0-1 0,0 0 0,0 0 0,1 1 0,-1-1 0,0 0 0,0 0 0,1 0 0,-1 0 0,1 1 0,-1-1 0,1 0 0,0 0 0,-1 0 0,1 0 0,0 0 0,0 0 0,-1 0 0,1 0 0,0-1 0,0 1 0,0 0 0,0 0 0,0-1 0,0 1 0,0-1 0,1 1 0,-1-1 0,0 1 0,0-1 0,0 0 0,0 1 0,3-1 0,5 2 0,-1-1 0,1 0 0,16-1 0,-18 0 0,87-6 0,-79 6 0,-12 1 0,1-1 0,-1 0 0,1 0 0,-1 0 0,1-1 0,5 0 0,7-2 0,0 1 0,1 0 0,-1 2 0,27 1 0,-3 1-16,-10-2-9,-18 1 30,0-1 0,-1 0 0,1 0 0,-1-1 1,1-1-1,-1 0 0,22-7 0,0-7-24,-1-1 0,0-1 0,-2-2 0,45-37 0,-30 16 3,77-88-1,-104 107 17,1 1 0,1 0 0,1 2 0,45-34 0,-65 53 0,-1-1 0,0 1 0,0 0 0,0 0 0,1-1 0,-1 1 0,0 0 0,1 0 0,-1 0 0,0-1 0,0 1-1,1 0 1,-1 0 0,0 0 0,1 0 0,-1 0 0,0 0 0,1 0 0,-1 0 0,0 0 0,1 0 0,-1 0 0,0 0 0,1 0 0,-1 0 0,0 0 0,1 0 0,-1 0 0,0 0 0,1 0 0,-1 0 0,0 0 0,1 1-1,-1-1 1,1 0 0,-1 7-11,0-7 8,-1 9-4,0 0-1,-1 0 1,0 0-1,-1 0 1,-6 14-1,2-2 58,-2 3-41,-1 0-1,-1-1 0,-1-1 0,0 0 0,-2-1 0,-1 0 1,-17 19-1,7-12-7,-2-1-1,-1-2 1,-1 0 0,-35 21 0,45-32 13,-2-1-1,0-2 1,0 0 0,-32 11 0,52-21-17,0-1 0,0 0 0,0 1 1,0-1-1,1 0 0,-1 0 0,0 0 0,0 0 0,0 0 1,0 0-1,0 0 0,0 0 0,0 0 0,1 0 0,-1 0 1,0 0-1,0-1 0,0 1 0,0 0 0,0-1 0,1 1 0,-1 0 1,0-1-1,0 1 0,1-1 0,-1 0 0,0 1 0,1-1 1,-2-1-1,2 2 3,0-1 0,0 1 0,0-1 1,0 1-1,0-1 0,0 1 0,0-1 0,0 1 1,0-1-1,0 1 0,1 0 0,-1-1 1,0 1-1,0-1 0,1 1 0,-1-1 0,0 1 1,0 0-1,1-1 0,-1 1 0,0 0 1,1-1-1,-1 1 0,0 0 0,1-1 0,-1 1 1,1 0-1,14-9 43,-14 8-44,10-4 6,-1 0 1,1 1 0,-1 1 0,1 0-1,13-3 1,59-4-3,-75 10-3,285-14-1163,-247 15-997,-2 0-7605,-70-4-4250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0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896 200 9888,'-10'-40'4480,"15"32"-3904,-5 5 416,5 3-672,-2-3-768,2 3 224,-5-5-2624,0 10 1568</inkml:trace>
  <inkml:trace contextRef="#ctx0" brushRef="#br0" timeOffset="1">1 4 10048,'68'-3'4544,"26"11"-3936,-45-4 1983,-5 1-1535,43 3 160,3-1-768,8 6-640,-4-2 96,-17 1-1344,-14 0 800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0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13120,'-26'-23'5951,"52"15"-5183,1 3 512,9 10-864,23-5 608,4 0-576,26 0-320,1 0-96,18 0-448,-5 8 192,-17-5-4096,-14 6 2369,-27-1-6337,-9-2 4672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33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14 5568,'0'0'129,"0"0"0,0-1 1,0 1-1,0 0 0,0 0 0,0-1 1,0 1-1,0 0 0,0 0 1,0 0-1,0-1 0,1 1 0,-1 0 1,0 0-1,0 0 0,0-1 0,0 1 1,1 0-1,-1 0 0,0 0 1,0 0-1,0 0 0,1-1 0,-1 1 1,0 0-1,0 0 0,1 0 0,-1 0 1,0 0-1,0 0 0,1 0 1,-1 0-1,0 0 0,12 0 6759,-3 0-3548,-8-1-2776,-4 0-239,-3 0-136,-3 1-99,1 0-1,-1 1 1,0 0 0,1 0 0,0 1 0,-13 4 0,13-3-172,-14 6-129,21-8 209,0-1 0,0 1 0,1 0 0,-1-1 0,0 1 0,1 0 0,-1-1 1,0 1-1,1 0 0,-1 0 0,1 0 0,-1 0 0,1-1 0,-1 1 0,1 0 0,0 0 0,0 0 0,-1 0 0,1 0 0,0 0 0,0 2 0,0-2 36,0 1 1,0-1-1,0 1 1,0-1-1,0 0 1,0 1-1,0-1 1,1 0-1,-1 1 1,1-1-1,-1 0 1,1 0-1,-1 1 1,1-1-1,0 0 1,1 2-1,-1-2 15,0-1 0,0 1-1,0-1 1,0 1 0,0-1 0,1 1 0,-1-1 0,0 0-1,0 1 1,0-1 0,0 0 0,1 0 0,-1 0 0,0 0-1,0 0 1,1 0 0,-1 0 0,0-1 0,2 1 0,-1-1-14,1 1 0,0-1 1,-1 0-1,1 0 0,-1 0 1,1 0-1,-1 0 1,0-1-1,1 1 0,-1-1 1,0 0-1,0 1 0,0-1 1,0 0-1,0 0 1,-1 0-1,1 0 0,1-4 1,-2 6-16,-1-1 0,0 0 0,0 0-1,0 1 1,0-1 0,0 0 0,0 1 0,-1-1 0,1 0 0,0 0 0,0 1 0,0-1 0,-1 0 0,1 1 0,0-1 0,-1 1 0,1-1 0,0 0 0,-1 1 0,1-1 0,-1 1 0,1-1 0,-1 1 0,1-1 0,-1 1 0,0-1 0,1 1 0,-1 0 0,1-1 0,-1 1 0,0 0 0,1 0 0,-1-1 0,-1 1 0,-1-1-54,0 0 0,0 0 1,-1 0-1,1 0 1,0 0-1,-4 1 1,-64-4-4831,69 5 3717,1-1 912,1 0 0,-1 0 0,0 0 0,1 0 0,-1 0 0,1 1 0,-1-1 0,1 0 0,-1 0 0,1-1 0,-1 1 0,1 0 0,-1 0 0,1 0 0,-1 0 0,0 0 0,1 0 0,0-1 0,-1 1 0,1 0 0,-1 0 0,1-1 0,-1 1 0,1 0 0,-1-1 0,1 1 0,0-1 0,-1 1 0,1 0 0,-1-2 0,1-9-5802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0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11392,'4'-23'5151,"19"18"-4479,-10 1 1120,6 8-1120,7-4 1760,1 0-1376,4 0-480,6 8-384,-6 0-480,1 1 160,-10-1-1440,1-1 864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0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9984,'9'-5'4512,"36"5"-3936,-9 0 1887,9 0-1471,53 0 32,7 5-640,19-2-480,-11 6 32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0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19 4800,'0'0'1557,"3"-2"-954,3-3-157,18-6 12403,-66 98-8291,20-43-4295,-27 78-1,0 65 227,30-111-770,11-44 90,-4 16-1098,2-19-3103,10-28 4237,0-1 11,0 1 0,0-1 0,0 0 0,0 1-1,-1-1 1,1 1 0,0-1 0,0 0 0,0 1 0,0-1 0,0 0 0,-1 0-1,1 1 1,0-1 0,0 0 0,0 1 0,-1-1 0,1 0 0,0 0 0,-1 1-1,1-1 1,0 0 0,0 0 0,-1 0 0,1 1 0,0-1 0,-1 0 0,1 0-1,0 0 1,-1 0 0,1 0 0,-1 0 0,1 0 0,0 0 0,-1 0 0,1 0-1,0 0 1,-1 0 0,-4 0-2074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0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8 120 7712,'-7'-17'2506,"7"17"-2473,0 0 0,0-1-1,0 1 1,-1 0 0,1 0 0,0-1-1,0 1 1,0 0 0,0 0-1,0-1 1,0 1 0,0 0 0,0 0-1,0-1 1,0 1 0,0 0-1,0 0 1,0-1 0,0 1 0,1 0-1,-1 0 1,0-1 0,0 1-1,0 0 1,0 0 0,0-1 0,0 1-1,1 0 1,-1 0 0,2-5 2,-1 3 300,0 0 1,0-1-1,0 1 0,1 0 1,-1 0-1,1 0 0,-1 0 1,1 0-1,0 0 0,0 0 1,0 0-1,4-2 0,5-1 352,0 1 0,0 0 0,1 1 0,-1 0 0,1 1 0,0 0 0,18 0 0,0-1-188,195-10 401,-175 11-894,51 2-129,1 0-2704,-78-1-301,0-2-1,27-5 1,-19 1 200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0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7968,'-5'5'958,"3"-3"-696,1-1 1,-1 1 0,1 0-1,0 0 1,-1 0-1,1 0 1,0 0-1,0 0 1,-1 3 0,-96 169 7219,46-103-5260,11-18-770,-34 63-1,27-25-709,-37 106-1,81-188-573,0 1 0,1-1 0,-3 15 0,6-17 78,4-11-209,17-31-671,-15 24 514,1-1-1,-1 2 0,2-1 1,-1 1-1,1 0 1,14-12-1,-22 22 119,1-1-1,0 0 0,0 0 1,0 0-1,0 1 0,0-1 1,0 1-1,0-1 1,0 1-1,0-1 0,0 1 1,0-1-1,0 1 0,1 0 1,-1 0-1,0-1 1,0 1-1,0 0 0,0 0 1,1 0-1,0 1 1,0-1 20,-1 1 1,0 0 0,0 0 0,0 0 0,0 0 0,0 0 0,0 1 0,0-1 0,0 0 0,0 0 0,-1 1-1,1-1 1,-1 0 0,1 1 0,0-1 0,-1 0 0,1 3 0,3 12 209,0 2 1,-1-1-1,1 21 0,-3-25-91,0 1-1,1-1 0,0 1 0,1-1 0,1 0 0,9 23 1,-11-32-92,0-1 0,0 0 0,0 0 0,1 0 0,-1 0 0,1 0 0,0 0 1,0-1-1,0 1 0,0-1 0,0 0 0,0 0 0,4 2 0,-1-1 6,0-1-1,0 0 1,-1-1-1,1 1 1,0-1-1,1 0 0,8 0 1,3-2-4,0 0-1,0-1 1,0-1 0,27-8 0,-28 6-30,1-1 1,-1 0-1,0-2 1,26-14 0,-36 18 3,-1 0 1,0 0 0,-1 0 0,1-1 0,-1 0 0,0 0 0,0-1 0,0 1-1,-1-1 1,1 0 0,-1 0 0,-1-1 0,1 1 0,3-12 0,-6 15-38,-1 1 1,1-1-1,0 0 0,-1 0 1,0 0-1,0 0 1,0 0-1,0 0 0,0 0 1,-1 0-1,1 0 1,-1 0-1,-2-5 1,3 7 0,-1 0 0,0 0 0,0 0 1,1-1-1,-1 1 0,0 0 0,0 0 1,0 0-1,0 1 0,0-1 1,0 0-1,0 0 0,-1 0 0,1 1 1,0-1-1,0 1 0,-1-1 1,1 1-1,0-1 0,-1 1 0,1 0 1,0-1-1,-1 1 0,1 0 1,0 0-1,-1 0 0,1 0 0,-1 0 1,1 1-1,0-1 0,-1 0 1,-1 1-1,-5 2-1,-1 0 0,1 0 0,0 1 0,0 0 1,0 1-1,1 0 0,0 0 0,-1 0 0,-10 12 0,10-9 95,0 1 1,0 0-1,1 0 0,0 1 0,1-1 0,0 2 0,-5 11 0,8-16 14,1-1 0,1 1-1,-1 0 1,1 0-1,0-1 1,0 1 0,1 0-1,-1 0 1,2 10-1,-1-13-40,1 1 0,0 0-1,0 0 1,0 0-1,1-1 1,-1 1-1,1-1 1,0 1 0,0-1-1,0 0 1,0 1-1,1-1 1,-1 0-1,1 0 1,0-1-1,3 4 1,0-2-7,0 0-1,0 0 1,0-1-1,1 0 1,0 0-1,0 0 1,7 1-1,4 0 146,29 4 0,-40-7-169,1 0 0,0-1 0,-1 1 0,1-2 0,0 1 0,-1-1 1,1-1-1,0 1 0,-1-1 0,0 0 0,1-1 0,-1 0 0,0 0 0,0 0 0,-1-1 0,1 0 0,-1-1 0,0 1 0,10-11 0,11-14 22,-2-1 0,-1-2-1,34-61 1,-45 75-130,-13 18 83,0 0 1,0 0 0,1 0 0,-1 0 0,0 0 0,0 0 0,0 0 0,0 0 0,0 0 0,0 0 0,1 0 0,-1 0 0,0 0 0,0 0-1,0-1 1,0 1 0,0 0 0,0 0 0,1 0 0,-1 0 0,0 1 0,0-1 0,0 0 0,0 0 0,0 0 0,0 0 0,0 0 0,1 0 0,-1 0-1,0 0 1,0 0 0,0 0 0,0 0 0,0 0 0,0 0 0,0 0 0,1 0 0,-1 1 0,0-1 0,0 0 0,0 0 0,0 0 0,0 0-1,0 0 1,0 0 0,0 0 0,0 1 0,0-1 0,0 0 0,0 0 0,0 0 0,0 0 0,0 0 0,0 0 0,0 1 0,0-1 0,0 0-1,0 0 1,0 7-78,0-1 0,0 1 0,-2 8 0,1-7 66,-3 13 55,-12 39 0,1-6 83,8-30-63,4-17 4,1-1 0,0 1-1,1-1 1,0 1 0,-1 7-1,2-14-57,0 0 0,1 0-1,-1 1 1,0-1 0,0 0-1,0 0 1,0 0 0,0 0-1,0 1 1,1-1 0,-1 0-1,0 0 1,0 0 0,0 0-1,0 0 1,1 0-1,-1 0 1,0 1 0,0-1-1,0 0 1,1 0 0,-1 0-1,0 0 1,0 0 0,0 0-1,1 0 1,-1 0 0,0 0-1,0 0 1,1 0 0,-1 0-1,0 0 1,0 0 0,0 0-1,1 0 1,-1-1 0,0 1-1,0 0 1,0 0 0,1 0-1,-1 0 1,0 0-1,0 0 1,0 0 0,1-1-1,12-6 135,24-18 59,-21 13-261,1 1-1,28-14 0,-44 24 44,0 1 1,1-1-1,-1 1 0,0 0 0,0-1 1,1 1-1,-1 0 0,0-1 0,1 1 1,-1 0-1,0 0 0,1 0 1,1 1-1,-3-1 9,1 0 1,-1 0-1,1 0 1,-1 1 0,0-1-1,1 0 1,-1 0-1,1 1 1,-1-1-1,0 0 1,1 1 0,-1-1-1,0 0 1,0 1-1,1-1 1,-1 1-1,0-1 1,0 0-1,1 1 1,-1-1 0,0 1-1,0-1 1,0 1-1,0 0 1,1 1-1,-1 0 0,-1 1 0,1-1 0,0 0 0,0 1 0,-1-1 0,1 0 0,-1 0-1,0 1 1,0-1 0,-1 3 0,-47 78 49,-6 11-104,19-22 11,-38 71-1,56-113 136,-1-1-1,-39 45 1,38-53 16,0 0-1,-23 17 1,36-33-63,0 0 0,0 0 0,0 0 0,0-1 0,-1 0 0,0-1 0,1 0 0,-1 0 0,-1 0 1,1-1-1,-11 2 0,18-4-30,-1 0 0,1 0 0,-1 0 1,1 0-1,-1 0 0,1 0 1,0 0-1,-1 0 0,1 0 0,-1-1 1,1 1-1,-1-1 0,1 1 1,0-1-1,-1 1 0,1-1 0,0 0 1,0 0-1,0 0 0,-1 1 0,1-1 1,0 0-1,0-1 0,0 1 1,0 0-1,1 0 0,-1 0 0,0 0 1,0-1-1,1 1 0,-2-2 0,2 0 2,-1-1 0,1 1 0,-1 0 0,1-1 0,0 1 0,0-1 0,0 1 0,1-1 0,-1 1 0,1 0 0,2-5 0,2-8-11,2 0 1,0 1 0,1 0 0,14-19-1,0 0 18,2 1 0,2 1 0,0 2-1,49-44 1,-54 57-125,0 1 0,1 0 0,0 2 0,2 0 0,-1 1 0,2 2 0,-1 1 0,28-8 0,-33 12-519,48-11-3307,-54 14 1282,1 1 0,26-2-1,-10 8-4169,-2 4 2234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1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310 509 3648,'0'-1'319,"0"0"0,0-1-1,0 1 1,1-1 0,-1 1 0,0 0 0,1-1 0,-1 1 0,1-1-1,0 1 1,-1 0 0,1 0 0,0 0 0,0-1 0,0 1-1,0 0 1,0 0 0,2-1 0,-3 1 108,1 0-313,-1 1-1,0 0 1,0 0 0,0-1-1,0 1 1,0 0 0,0 0-1,0-1 1,0 1 0,0 0-1,0 0 1,0-1 0,0 1 0,0 0-1,0 0 1,0-1 0,0 1-1,-1 0 1,1 0 0,0-1-1,0 1 1,0 0 0,0 0-1,0 0 1,-1-1 0,1 1-1,0 0 1,0 0 0,0 0-1,0 0 1,-1-1 0,1 1-1,0 0 1,0 0 0,-1 0-1,1 0 1,0 0 0,0 0 0,-1 0-1,1-1 1,-2 1 135,1-1 1,-1 0 0,0 1-1,0-1 1,1 1 0,-1-1-1,0 1 1,0 0 0,-2 0-1,-8 1 32,1 0-1,0 1 0,0 1 1,0-1-1,1 2 0,-1 0 1,1 0-1,-1 1 0,1 0 1,1 1-1,-1 0 1,1 0-1,-14 13 0,13-9-134,1 1 0,0 0 0,0 0-1,1 1 1,0 0 0,-7 16 0,-27 78 577,35-90-546,2 1 0,0-1-1,1 1 1,1 0 0,0 0-1,1 0 1,1 34 0,1-48-138,1 1 1,-1-1 0,1 0 0,0 0 0,0 0-1,0 0 1,3 5 0,-4-7-26,1 0-1,-1 0 1,1 0 0,0 0-1,0 0 1,0 0-1,0 0 1,0 0 0,-1 0-1,2-1 1,-1 1 0,0 0-1,0-1 1,0 1 0,0 0-1,0-1 1,0 1 0,1-1-1,-1 0 1,0 1 0,2-1-1,1 0 5,0-1 1,0 1-1,0-1 0,0 0 0,0 0 1,0 0-1,0-1 0,0 1 0,0-1 0,-1 0 1,6-3-1,10-9 41,-1 0 1,-1-1-1,28-31 1,46-63 156,-73 85-206,1 1-12,24-30-35,70-114 1,-82 106 40,-3-1 1,-2-1-1,-3-2 0,15-72 1,-34 123-7,-1-1 0,1-27 0,-6 31 35,-1 10-16,-3 8-24,-17 36-163,5-5 180,-10 15 201,-2 2 232,3 0 1,-24 70-1,45-106-358,1-1 1,0 1-1,2 0 0,0 0 1,1 0-1,1 0 0,1 0 1,0 1-1,2-1 0,0 0 1,7 27-1,-4-31-48,0 0 0,0-1 0,2 0 0,-1 0 0,2 0 0,13 18 0,-16-25-11,0-1 0,1 0 0,0-1 0,0 1 0,0-1 0,8 5 0,-10-7-9,0-1 0,1 0 0,-1 0 1,1 0-1,-1-1 0,1 1 0,0-1 0,-1 0 0,1 0 0,9 0 0,-7-2 0,-1 1 0,0-1 0,0 0 0,0-1 0,1 0 0,-2 0 0,1 0 0,0 0 0,0-1 0,-1 0 0,8-5 0,6-6 59,28-27 1,-30 25-44,23-19 46,58-55 140,-93 83-293,-8 7-33,-11 8-26,6-1 120,1 0 0,-1 1 0,1 0 0,0 0 0,-10 17 0,-21 47-69,25-45 157,2 0 1,1 0-1,1 1 1,1 0 0,-6 45-1,14-67-10,0 0-1,0 0 1,1 0-1,0 0 0,0 0 1,0 0-1,0 0 1,4 8-1,-4-13-31,-1 1-1,1-1 0,0 1 0,0-1 1,0 1-1,0-1 0,0 0 1,0 1-1,0-1 0,0 0 0,1 0 1,-1 0-1,0 0 0,2 1 0,-2-2-17,0 1-1,1-1 1,-1 0-1,0 0 0,0 1 1,0-1-1,1 0 1,-1 0-1,0 0 1,0 0-1,0-1 0,1 1 1,-1 0-1,0 0 1,0-1-1,0 1 0,0-1 1,1 1-1,-1-1 1,0 1-1,1-2 0,2-1 6,-1 1-1,0-1 0,0 0 0,0 0 1,-1-1-1,1 1 0,-1 0 1,0-1-1,0 0 0,0 1 0,0-1 1,2-7-1,1-5-38,5-27 0,-10 42 14,4-24-47,-1 1 0,-1 0-1,-1-1 1,-3-29 0,1 40-8,-1 1 0,0 0 0,-1 0 0,0-1 1,-1 2-1,-1-1 0,0 0 0,-13-22 0,6 20 130,4 4 163,12 9-127,8 5-45,59 15 437,94 11 1,-131-25-1155,0-2 0,0-2 0,0-1 0,0-1 0,39-8 0,-19-6-7877,-26 12 4619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1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19 958 5056,'-18'12'11759,"18"-12"-11705,0 0-1,0 0 0,0 0 0,1 0 1,-1 0-1,0 0 0,0 0 0,0 0 0,0 0 1,0 0-1,1 0 0,-1 0 0,0 0 0,0 0 1,0 0-1,0 0 0,0 0 0,1 0 0,-1 0 1,0 0-1,0 0 0,0 0 0,0 0 0,0 0 1,0 0-1,1 0 0,-1 0 0,0 0 0,0 0 1,0-1-1,0 1 0,0 0 0,0 0 0,0 0 1,0 0-1,1 0 0,-1 0 0,0 0 1,0-1-1,0 1 0,0 0 0,4-5 474,-1-1 0,1 0 0,-1 0 0,3-8 0,2-3-31,37-57 669,-33 57-949,4-5-7,0 1 0,2 1 0,0 0 0,1 2 0,1 0 0,31-21 1,5 2 159,80-39 1,-122 68-318,4-2 255,0 2 0,1-1 0,24-6 0,-42 15-271,1-1 1,-1 1-1,0-1 1,1 1 0,-1 0-1,1-1 1,-1 1-1,1 0 1,-1 0 0,1 0-1,-1 0 1,1 0-1,-1 1 1,1-1 0,-1 0-1,1 1 1,-1-1 0,1 1-1,-1-1 1,0 1-1,2 1 1,-2-1-10,0 1 0,0-1 0,-1 1 1,1 0-1,-1-1 0,1 1 0,-1 0 0,0-1 0,1 1 1,-1 0-1,0-1 0,0 1 0,0 0 0,-1 0 0,1-1 1,0 1-1,-1 0 0,1-1 0,-1 1 0,0 2 0,-20 56 74,-33 69 0,36-90-105,-70 151 681,87-188-674,0 0 0,0 0 0,0 0 0,0 0 0,1 0 0,-1 1 0,0-1 0,1 0-1,0 0 1,0 5 0,0-7-3,0 0-1,0 0 1,0 1-1,0-1 1,0 0-1,0 0 1,1 1-1,-1-1 1,0 0-1,0 0 1,0 1-1,0-1 1,1 0-1,-1 0 1,0 0-1,0 1 1,1-1-1,-1 0 1,0 0-1,0 0 1,1 0-1,-1 0 1,0 0-1,0 1 1,1-1-1,-1 0 1,1 0 0,14-3-3,-8 0 9,0-1 1,0 1-1,0-1 0,0 0 0,-1-1 1,0 0-1,9-8 0,-6 5 3,24-24 67,-1-2 1,29-39-1,0-1-12,24-19-32,-81 89-32,11-10 0,-9 15 0,-2 8 0,-3 12 105,-1 0-1,0 0 1,-2-1-1,-8 41 1,7-38-41,-31 152 117,33-172-196,1 1 1,0-1-1,0 1 0,0 0 1,1 6-1,-1-9 9,0 0 1,0 0-1,1-1 1,-1 1-1,0 0 0,0 0 1,1 0-1,-1-1 1,1 1-1,-1 0 0,0 0 1,1-1-1,-1 1 1,1 0-1,0-1 0,-1 1 1,1-1-1,-1 1 1,1-1-1,0 1 0,0-1 1,-1 1-1,1-1 1,0 0-1,0 1 0,-1-1 1,1 0-1,0 0 1,1 1-1,2-2-22,1 1 1,-1-1-1,0 0 1,0-1-1,0 1 0,0-1 1,0 0-1,0 0 0,0 0 1,7-5-1,112-82-22,-26 18-71,-63 47 95,-14 9 42,1 1 0,1 0 0,0 2 0,25-11 0,-46 22-15,0 1-1,0-1 1,0 1 0,0 0-1,0-1 1,0 1 0,0 0 0,0-1-1,0 1 1,0 0 0,0 0 0,0 0-1,0 0 1,0 0 0,0 0 0,0 0-1,0 1 1,0-1 0,-1 0-1,1 0 1,0 1 0,0-1 0,0 1-1,0-1 1,0 1 0,0-1 0,0 1-1,-1-1 1,1 1 0,0 0 0,-1-1-1,1 1 1,0 0 0,-1 0-1,1-1 1,-1 1 0,1 0 0,-1 0-1,1 0 1,-1 0 0,1 1 0,0 3 2,0-1 0,-1 1 0,0 0 0,0-1 0,0 1 0,0 0 0,-1-1 0,0 6 0,-6 18 67,-1 0-1,-18 40 1,-6 24 63,31-90-130,0 0 0,1 0 0,0 0 0,-1 0 0,1 0 1,0 0-1,0 0 0,0 0 0,0 0 0,0 0 0,0 0 0,1 0 0,-1 0 1,1 0-1,-1 0 0,1 0 0,0 0 0,0 0 0,0-1 0,0 1 1,0 0-1,0-1 0,0 1 0,3 2 0,-2-3 3,0 0-1,0 0 1,-1 0 0,1 0-1,0 0 1,0 0 0,1 0-1,-1-1 1,0 1-1,0-1 1,0 1 0,0-1-1,0 0 1,1 0 0,-1 0-1,0 0 1,0-1 0,0 1-1,1 0 1,-1-1-1,0 1 1,3-3 0,0 1-7,-1 0 1,1 0 0,-1-1-1,0 1 1,0-1-1,0-1 1,0 1 0,0 0-1,0-1 1,-1 0-1,0 0 1,0 0 0,0 0-1,0 0 1,-1-1-1,3-5 1,2-6-49,-2 0 0,0-1 0,4-23 0,-7 30 21,18-103-370,-18 98 310,-2 0 0,1-1 0,-2 1 0,0 0 0,-4-21-1,4 34 74,0-1 0,1 1-1,-1 0 1,0 0-1,0-1 1,0 1-1,-1 0 1,1 0-1,0 0 1,-1 0 0,0 1-1,1-1 1,-1 0-1,0 0 1,0 1-1,0 0 1,0-1-1,0 1 1,-3-2-1,4 3 17,-1-1 0,1 1-1,-1-1 1,0 1-1,1-1 1,-1 1-1,1 0 1,-1 0 0,0 0-1,1 0 1,-1 0-1,0 0 1,1 0-1,-1 1 1,0-1-1,1 0 1,-1 1 0,1-1-1,-1 1 1,1 0-1,-1 0 1,1-1-1,-1 1 1,1 0-1,0 0 1,0 0 0,-2 2-1,1-1 8,1 0-1,0 0 1,0 0 0,0-1-1,0 1 1,0 0 0,0 0-1,1 0 1,-1 0 0,1 1-1,-1-1 1,1 0-1,0 0 1,0 0 0,0 0-1,0 0 1,0 0 0,0 1-1,1-1 1,-1 0 0,1 0-1,-1 0 1,1 0-1,0 0 1,1 3 0,1 1 24,0-1-1,1 1 1,-1-1 0,1 0 0,0 0 0,0 0 0,7 5-1,-9-8-5,1 0-1,-1 0 0,1 0 0,0 0 0,0 0 0,-1-1 0,1 1 0,0-1 0,0 0 0,0 0 0,1 0 1,-1-1-1,0 1 0,0-1 0,0 1 0,1-1 0,-1 0 0,0 0 0,6-1 0,-2-1 18,-1 0 0,0 0-1,0-1 1,0 0-1,0 0 1,0 0 0,-1-1-1,8-5 1,179-122 543,-163 114-562,0-1 0,-2-2 0,0-1 0,-1-1 0,34-37 0,-27 17 88,-2 0 0,-1-2 0,-3-2 0,36-79 0,-50 95-101,29-71 138,-35 82-79,-23 58-1,-66 173-231,15-45 257,51-119-54,-17 76 1,-8 188-2453,41-283-493,1-12-1802,-12-45-4755,-2-18 6112,4 15 1513,0 0-1,-28-58 1,-20-9 2148,-9 2 3637,13 15 4829,52 79-8538,0 1 1,0-1-1,0 1 0,0-1 0,1 1 0,-1-1 1,0 1-1,1-1 0,-1 1 0,1-3 0,0 3-149,0 1 0,0-1 0,0 0-1,1 0 1,-1 1 0,0-1 0,0 0-1,1 1 1,-1-1 0,1 0 0,-1 1 0,0-1-1,1 0 1,-1 1 0,1-1 0,0 1-1,-1-1 1,1 1 0,-1-1 0,1 1 0,0 0-1,-1-1 1,1 1 0,0 0 0,-1-1-1,1 1 1,0 0 0,1 0 0,10-4 625,1 1 0,0 0 0,18-1 0,170-4 912,2 1-2979,-37-7-9315,-108 12 7050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1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57 923 4384,'-5'0'405,"1"0"79,-1 1 0,1-1 1,0 1-1,0 0 0,-1 0 0,1 0 1,0 1-1,0 0 0,-7 3 1,11-5-430,0 0 0,0 0 1,0 0-1,0 0 0,0 0 1,-1 0-1,1 0 0,0 0 1,0 0-1,0 0 0,0 0 1,0 0-1,0 1 1,0-1-1,-1 0 0,1 0 1,0 0-1,0 0 0,0 0 1,0 0-1,0 0 0,0 0 1,0 0-1,0 0 0,0 1 1,0-1-1,0 0 0,-1 0 1,1 0-1,0 0 0,0 0 1,0 0-1,0 1 0,0-1 1,0 0-1,0 0 0,0 0 1,0 0-1,0 0 0,0 0 1,0 1-1,0-1 0,0 0 1,0 0-1,1 0 0,-1 0 1,0 0-1,0 0 1,0 0-1,0 1 0,0-1 1,0 0-1,0 0 0,0 0 1,0 0-1,0 0 0,0 0 1,1 0-1,10-1 1885,-4-2-1414,0 0-1,0-1 1,0 0 0,-1 0 0,0 0-1,0-1 1,9-9 0,2-5 414,15-21 1,7-8 70,-6 14-263,47-39-1,44-25 344,-120 96-1053,67-58 890,-53 45-106,-17 11-94,-9 8-352,-17 12-217,1 2 1,0 0 0,-25 26 0,43-37-113,0 0 0,0 0 0,1 1 0,0 0 0,0 0 0,0 0 0,1 0 0,-5 16 0,8-19-13,-1 0 0,0 1-1,1-1 1,0 1-1,1-1 1,-1 1-1,1-1 1,0 1 0,0-1-1,1 1 1,-1-1-1,1 1 1,1-1-1,-1 1 1,4 8-1,-3-12-2,-1 1 0,1-1-1,0 0 1,0 1-1,0-1 1,0 0-1,0 0 1,0-1-1,0 1 1,1 0-1,-1-1 1,1 1-1,-1-1 1,1 0-1,0 0 1,0 0-1,-1 0 1,1 0 0,0-1-1,0 1 1,0-1-1,0 0 1,-1 0-1,1 0 1,0 0-1,6-1 1,5-1 97,0-1 0,1-1 0,25-10 0,-33 12-57,61-25 143,73-41-1,-82 34-215,27-13 132,-64 36 174,-22 11-295,0 0 1,1 0-1,-1 0 1,0 0-1,0 0 0,1 0 1,-1 0-1,0 0 0,0 1 1,1-1-1,-1 0 0,0 0 1,0 0-1,1 0 0,-1 1 1,0-1-1,0 0 1,0 0-1,0 1 0,1-1 1,-1 0-1,0 0 0,0 1 1,0-1-1,0 0 0,0 0 1,0 1-1,0-1 1,0 0-1,0 1 0,1-1 1,-1 0-1,0 0 0,-1 1 1,1-1-1,0 1 0,1 10 142,-1-11-147,-1 14 63,0-1 1,-1 0-1,-1 0 0,-7 20 0,-3 20-24,7-3 122,6-50-162,0 0-1,0 0 1,0 1-1,0-1 1,0 0-1,0 0 1,0 0-1,0 0 1,0 0-1,0 0 1,0 0 0,0 0-1,0 1 1,0-1-1,0 0 1,0 0-1,1 0 1,-1 0-1,0 0 1,0 0-1,0 0 1,0 0-1,0 0 1,0 0-1,0 0 1,0 0-1,1 0 1,-1 0-1,0 0 1,0 0-1,0 0 1,0 0-1,0 0 1,0 0-1,0 0 1,1 0-1,-1 0 1,0 0-1,0 0 1,0 0-1,0 0 1,0 0-1,0 0 1,0 0-1,1 0 1,-1 0-1,0 0 1,0 0 0,0 0-1,0 0 0,5-3 14,19-36 22,-13 24-34,0 1 1,1 0-1,1 1 1,0 1-1,1-1 1,0 2-1,1 0 1,0 1-1,1 1 1,0 0-1,0 1 1,27-9-1,-39 15-15,0 1-1,0 0 1,0 1-1,0-1 1,0 1-1,1-1 1,-1 1-1,0 1 1,0-1-1,5 1 1,-7 0 8,0-1 0,0 1 0,0-1 0,0 1 1,0 0-1,0 0 0,0 0 0,-1 0 0,1 0 0,0 1 0,-1-1 1,1 0-1,0 1 0,-1-1 0,0 1 0,1-1 0,-1 1 1,0 0-1,0 0 0,0-1 0,0 1 0,1 2 0,4 16 94,6 40 0,-11-57-89,0-1 0,-1 1 1,1-1-1,0 1 1,0-1-1,0 1 0,1-1 1,-1 0-1,1 0 0,-1 0 1,1 0-1,-1 0 0,1 0 1,0 0-1,0 0 1,0 0-1,0-1 0,1 1 1,-1-1-1,0 0 0,1 0 1,-1 0-1,1 0 0,-1 0 1,4 1-1,0-1-9,-1 0 0,1 0 0,0-1 0,0 1 0,-1-1 0,1-1 0,0 1 0,0-1 0,-1 0 0,12-3 0,-3-1 7,1-2 1,-1 1 0,0-2-1,-1 0 1,0 0 0,15-14-1,-1-1 49,40-45-1,-60 58-48,0 1 0,-1-1 0,9-17 0,-6 11 0,-9 16-2,-1 0 0,1 0-1,0-1 1,0 1 0,0 0 0,0 0-1,0 0 1,0 0 0,0 0 0,0 0 0,0 0-1,0 0 1,0 0 0,0 0 0,1-1 0,-1 1-1,0 0 1,0 0 0,0 0 0,0 0-1,0 0 1,0 0 0,0 0 0,0 0 0,0 0-1,0 0 1,0 0 0,0 0 0,0 0-1,0-1 1,0 1 0,0 0 0,0 0 0,1 0-1,-1 0 1,0 0 0,0 0 0,0 0-1,0 0 1,0 0 0,0 0 0,0 0 0,0 0-1,0 0 1,0 0 0,1 0 0,-1 0 0,0 0-1,0 0 1,0 0 0,0 0 0,0 0-1,0 0 1,0 0 0,0 0 0,0 0 0,0 0-1,0 0 1,1 1 0,-1-1 0,0 0-1,0 0 1,0 0 0,0 0 0,0 0 0,0 0-1,1 10-52,-4 23 83,2-21-17,1 1-3,-3 13 16,2 1 0,1-1 0,1 0 0,7 46 0,-5-57-20,-3-13-2,0 0 0,0 0 0,1 0 0,-1 0-1,0 0 1,1 0 0,0 1 0,-1-1 0,1 0 0,0-1-1,0 1 1,0 0 0,0 0 0,0 0 0,1-1-1,-1 1 1,3 2 0,-4-4-2,1 1 0,-1-1 0,1 0 0,-1 0 0,1 0 0,-1 1 0,1-1 0,0 0 0,-1 0 0,1 0 0,-1 0 0,1 0 0,-1 0 0,1 0 0,-1 0 0,1 0 0,0 0 0,-1-1 0,1 1 0,-1 0 0,1 0 0,-1 0 0,1-1 0,12-11 0,6-18 0,-19 30 0,71-116 44,-25 45-51,-43 66-4,4-11-218,-7 15 222,1 0 0,-1 0-1,1 0 1,-1 0-1,1 1 1,-1-1 0,1 0-1,0 0 1,-1 0 0,1 0-1,0 1 1,0-1-1,0 0 1,-1 0 0,1 1-1,0-1 1,0 1 0,0-1-1,0 1 1,0-1-1,0 1 1,0 0 0,0 0-1,0-1 1,2 1-1,28-2-109,-30 2 117,194 7-373,-173-7 388,-1 2 0,1 0 0,-1 1 0,0 1 0,26 9 0,-45-13-18,0 1-1,-1 0 1,1 0-1,0-1 0,-1 1 1,1 0-1,0 0 1,-1 1-1,1-1 1,-1 0-1,0 0 0,1 1 1,-1-1-1,0 1 1,0-1-1,0 1 0,0-1 1,0 1-1,0 0 1,0 0-1,-1-1 1,1 1-1,-1 0 0,1 0 1,-1 0-1,0-1 1,0 1-1,1 0 0,-1 0 1,-1 4-1,0 4 10,-1 0 0,0 1 0,0-1 0,-7 15 0,7-18-5,-15 44 182,2 0 1,-15 105-1,29-153-179,1-1 0,0 0 0,-1 1 0,1-1 0,0 1 1,0-1-1,1 0 0,-1 1 0,0-1 0,1 1 0,-1-1 0,1 0 1,0 0-1,0 1 0,0-1 0,0 0 0,2 3 0,-3-5-1,1 0-1,-1 1 1,1-1-1,-1 0 1,0 0 0,1 0-1,-1 0 1,0 0-1,1 0 1,-1 1-1,1-1 1,-1 0-1,1 0 1,-1 0-1,0 0 1,1-1-1,-1 1 1,1 0-1,-1 0 1,0 0 0,1 0-1,-1 0 1,1 0-1,-1-1 1,0 1-1,1 0 1,-1 0-1,0-1 1,1 1-1,-1 0 1,0 0-1,0-1 1,1 1-1,-1 0 1,0-1 0,0 1-1,1 0 1,-1-1-1,0 0 1,5-8-15,-1 0 0,0-1-1,-1 1 1,0-1 0,-1 0 0,0 0 0,0 0 0,0-10 0,2-9-93,1-9-27,-2 1 0,-2-1 0,-1 1-1,-7-53 1,6 85 87,0 1 0,0 0 0,0 0 0,-1 0-1,-3-8 1,5 12 34,0-1 0,0 0 0,-1 1 0,1-1 1,0 0-1,-1 1 0,1-1 0,0 1 0,-1-1 0,1 1 0,-1-1 0,1 1 0,-1-1 0,1 1 0,-1-1 0,1 1 0,-1 0 0,0-1 0,1 1 0,-1 0 0,1-1 0,-1 1 0,0 0 0,1 0 0,-1 0 0,0-1 0,1 1 0,-1 0 0,0 0 0,1 0 0,-1 0 0,0 0 1,1 0-1,-1 1 0,0-1 0,1 0 0,-1 0 0,0 0 0,0 1 0,0-1 13,1 1 1,0-1 0,-1 0-1,1 0 1,0 1 0,0-1-1,-1 0 1,1 1 0,0-1-1,0 0 1,-1 1-1,1-1 1,0 0 0,0 1-1,0-1 1,0 0 0,0 1-1,-1-1 1,1 0 0,0 1-1,0-1 1,0 1 0,0-1-1,0 0 1,0 1-1,1 0 1,5 12-30,15 9 121,-18-20-65,0 0-1,0-1 1,0 1 0,0-1-1,0 1 1,0-1-1,0 0 1,1 0-1,-1-1 1,0 1-1,0-1 1,1 1-1,-1-1 1,1 0-1,3-1 1,7 0 100,0-1 1,16-4-1,-26 5-131,59-18 196,-36 10-105,0 1-98,0-1 0,-1-2 0,0-1 0,-1 0 0,0-2 0,-1-1 0,0-1 1,-2-1-1,0-1 0,-1-1 0,31-36 0,-28 23 33,-1-1 0,28-55 0,27-80 135,-60 128-91,-18 39-69,3-3-15,-1-1-1,0 1 1,0 0-1,-1-1 1,1 0 0,-1 1-1,0-1 1,0 0 0,-1 1-1,1-1 1,-1-7-1,-1 12 11,1 0 0,0 0 0,0 0-1,0-1 1,0 1 0,0 0 0,0 0-1,0 0 1,-1 0 0,1-1-1,0 1 1,0 0 0,0 0 0,0 0-1,-1 0 1,1 0 0,0-1 0,0 1-1,0 0 1,-1 0 0,1 0 0,0 0-1,0 0 1,-1 0 0,1 0-1,0 0 1,0 0 0,0 0 0,-1 0-1,1 0 1,0 0 0,0 0 0,-1 0-1,1 0 1,0 0 0,0 0 0,0 0-1,-1 0 1,1 0 0,0 1-1,0-1 1,0 0 0,-1 0 0,1 0-1,0 0 1,-10 7-100,-7 16 15,-116 201 273,69-111 4,41-73-132,-31 72 1,48-97-12,0 1 1,2 0-1,0 0 1,1 1 0,1-1-1,0 0 1,1 1 0,1 19-1,1-31-31,-1 0 0,1 1-1,0-1 1,0 0 0,0 0 0,1 0-1,0 0 1,0 0 0,3 5-1,-4-8-12,1 0 0,-1 0 0,1 0-1,0 0 1,-1-1 0,1 1 0,0 0-1,0-1 1,0 1 0,0-1 0,0 0-1,1 0 1,-1 0 0,0 0 0,1 0-1,-1 0 1,0 0 0,1-1 0,-1 1-1,5-1 1,2 0 1,0-1 0,0 0 0,0 0 0,-1-1 0,1 0 0,-1-1 0,1 1 0,-1-2 0,0 1 0,0-1 0,14-10 0,6-5 0,42-39 0,-69 58 0,23-23 0,-1-1 0,20-27 0,-25 32-15,-18 19 14,0 0 0,0 0-1,0 0 1,1-1 0,-1 1 0,0 0 0,0 0 0,0 0 0,0 0 0,0 0 0,0 0 0,0 0 0,1 0 0,-1 0 0,0 0 0,0 0 0,0 0 0,0 0 0,0 0 0,0 0 0,1 0 0,-1 0 0,0 0 0,0 0 0,0 0 0,0 0 0,0 0 0,0 0 0,1 0 0,-1 0 0,0 1 0,0-1 0,0 0 0,0 0 0,0 0 0,0 0 0,0 0 0,0 0 0,0 0 0,1 0 0,-1 0 0,0 1 0,0-1 0,0 0 0,0 13-50,-3 4 87,0 0-1,-10 27 1,11-37-36,0 0 1,0 0-1,0 0 1,1 0-1,0 0 1,0 1-1,1-1 1,0 0-1,1 0 1,1 14-1,-2-21 0,0 1 0,0 0 0,1-1 0,-1 1 0,0 0 0,0-1 0,1 1 0,-1 0 0,0-1 0,0 1 0,1-1 0,-1 1 0,1 0 0,-1-1 0,1 1 0,-1-1 0,1 1 0,-1-1 0,1 0 0,-1 1 0,1-1 0,0 0 0,-1 1 0,1-1 0,-1 0 0,1 1 0,0-1 0,-1 0 0,1 0 0,0 0 0,0 0 0,-1 0 0,1 0 0,0 0 0,-1 0 0,1 0 0,0 0 0,-1 0 0,1 0 0,0 0 0,-1-1 0,1 1 0,0 0 0,-1 0 0,1-1 0,0 1 0,-1 0 0,1-1 0,6-3 0,-1 0 0,0 0 0,10-9 0,-9 8 0,208-142-27,-214 146 30,1 0 0,0 0-1,0 0 1,-1 0 0,1 0-1,0 0 1,0 1 0,0-1-1,0 0 1,0 1 0,0 0-1,0 0 1,0-1 0,1 1-1,1 1 1,-3-1-4,1 1-1,0-1 1,0 1 0,-1 0-1,1 0 1,0 0 0,-1 0-1,1 0 1,-1 0 0,1 0-1,-1 0 1,0 1 0,1-1-1,-1 0 1,2 4 0,4 3 17,0-1 1,1 1 0,0-2-1,1 1 1,0-1 0,-1 0-1,13 5 1,-11-6-22,0-1 0,0-1 1,0 0-1,0 0 0,1-1 0,0 0 1,-1-1-1,1 0 0,0-1 0,-1 0 0,17-3 1,-20 2 0,-1 0 1,1 0 0,0-1 0,-1 0-1,0-1 1,1 1 0,-1-1 0,0-1-1,0 1 1,0-1 0,-1 0-1,0 0 1,1 0 0,-1-1 0,-1 0-1,1 0 1,-1 0 0,1-1 0,3-7-1,-4 6 1,0 0 3,0 0 0,0 0-1,0 0 1,-1-1 0,-1 1 0,1-1-1,1-8 1,-4 16 0,0 0 0,0-1 0,0 1 0,0 0 0,0 0 0,-1 0 0,1 0 0,0 0 0,0-1 0,0 1 0,0 0 0,0 0 0,0 0 0,0 0 0,0 0 0,0 0 0,0 0 0,-1-1 0,1 1 0,0 0 0,0 0 0,0 0 0,0 0 0,0 0 0,0 0 0,-1 0 0,1 0 0,0 0 0,0 0 0,0 0 0,0 0 0,0 0 0,-1 0 0,1 0 0,0 0 0,0 0 0,-1 0 0,-1 0 0,1 1 0,0-1 0,0 1 0,0-1 0,0 1 0,0-1 0,0 1 0,0 0 0,0 0 0,0-1 0,0 1 0,0 0 0,1 0 0,-1 0 0,-1 1 0,-10 17 0,8-5 0,0-1 0,0 1 0,-2 21 0,5-23 3,0-1 1,1 1-1,0-1 1,1 0-1,0 1 1,1-1-1,0 0 1,1 1-1,0-1 1,1-1-1,0 1 0,1 0 1,0-1-1,1 0 1,0 0-1,13 16 1,-16-23-166,0 0 0,1 0 1,-1 0-1,1 0 0,-1-1 1,1 1-1,0-1 0,0 0 1,0 0-1,0-1 0,0 1 1,6 0-1,-8-1-228,0-1 0,-1 0 0,1 1 0,0-1 0,0 0 0,0-1 0,-1 1 0,1 0 0,0 0 0,0-1 0,-1 1 0,1-1 0,0 1 0,0-1 0,-1 0 0,1 0 0,-1 0 0,1 0 0,-1 0 0,1 0 0,-1 0 0,0 0 0,1 0 0,-1-1 0,0 1 0,0-1 0,0 1 0,0-1 0,0 1 0,1-4 0,7-12-3300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1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185 101 11712,'-105'-53'5311,"47"33"-4607,40 12-672,14 5-160,4-9-1151,4 7 703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1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17 550 7296,'-16'11'4026,"16"-11"-3914,0 1 0,0-1-1,0 0 1,0 1-1,0-1 1,0 1 0,0-1-1,0 0 1,0 1-1,0-1 1,0 0 0,0 1-1,0-1 1,0 0 0,1 1-1,-1-1 1,0 0-1,0 1 1,0-1 0,1 0-1,-1 1 1,0-1-1,0 0 1,1 0 0,-1 1-1,0-1 1,0 0 0,1 0-1,-1 1 1,10 6 1350,-6-5-1157,0 0-1,0-1 1,0 0 0,0 1 0,0-1 0,0-1 0,1 1-1,-1-1 1,0 1 0,6-2 0,47-4 1345,-31 1-1043,8 0-72,1-1 1,-1-1-1,-1-2 0,1-2 0,54-23 0,-72 24-380,-1 0-1,0-1 1,0 0 0,-1-1 0,-1-1-1,0 0 1,0-1 0,-2 0-1,1-1 1,-2 0 0,12-21 0,8-19 520,43-109 0,-56 122-421,-8 19 2,1 1 0,17-28 0,-27 49-257,0 0 1,0 0-1,0 0 0,0 1 0,0-1 0,0 0 1,0 0-1,0 0 0,0 0 0,0 1 0,0-1 1,0 0-1,0 0 0,0 0 0,0 1 0,1-1 0,-1 0 1,0 0-1,0 0 0,0 0 0,0 0 0,0 1 1,0-1-1,1 0 0,-1 0 0,0 0 0,0 0 1,0 0-1,0 0 0,0 0 0,1 0 0,-1 1 1,0-1-1,0 0 0,0 0 0,1 0 0,-1 0 1,0 0-1,0 0 0,0 0 0,1 0 0,-1 0 1,0 0-1,0 0 0,0 0 0,0 0 0,1 0 1,-1-1-1,0 1 0,0 0 0,0 0 0,0 0 1,1 0-1,-1 0 0,0 0 0,0 0 0,0 0 1,0-1-1,0 1 0,1 0 0,-1 0 0,0 0 1,0 0-1,0-1 0,0 1 0,0 0 0,0 0 1,0 0-1,0-1 0,3 22-39,-5 71 333,-16 103 1,6-135-38,-29 86 0,19-86 102,19-53-303,0-1 1,0 0-1,-1 1 1,0-1-1,0-1 1,-7 8-1,10-12-49,0 0-1,0 0 1,0 0-1,0 0 1,-1 0 0,1 0-1,0 0 1,-1 0-1,1-1 1,-1 1-1,1-1 1,-1 1-1,1-1 1,-1 1-1,1-1 1,-1 0-1,0 1 1,1-1-1,-1 0 1,-1-1-1,1 1-22,-1-1 1,1 1-1,0-1 0,0 0 0,0 0 0,0 0 1,0 0-1,0-1 0,0 1 0,0 0 0,0-1 1,-2-2-1,-3-4-68,0-1 0,1 0 0,0 0-1,-8-16 1,-4-14-187,26 45 254,0 0 0,1 0-1,-1-1 1,1 0 0,0-1-1,1 0 1,-1 0-1,11 2 1,-4-5 122,1-1-1,-1 0 1,1-1 0,-1-1-1,0-1 1,23-6 0,-30 7-83,172-46 163,-78 18-54,-60 21-126,-40 9-14,0-1 0,-1 1 1,1 0-1,0 0 0,0 0 0,0 0 1,-1 1-1,1-1 0,0 1 0,0-1 0,-1 1 1,1 0-1,3 2 0,-5-2 14,0 1-1,0-1 1,0 1 0,-1-1-1,1 1 1,0 0 0,-1-1-1,1 1 1,-1 0-1,1-1 1,-1 1 0,0 0-1,0 0 1,1 0 0,-1-1-1,-1 1 1,1 0 0,0 0-1,0-1 1,-1 1-1,0 2 1,-5 18 64,-2-1 0,0 0 0,-15 25 0,-72 135-19,-34 71 142,14 9-74,79-159 115,-10 27 454,39-115-630,7-14-55,0 0-1,0 0 1,0 0-1,0 0 1,0 0 0,0 0-1,0 0 1,0 0-1,0 0 1,0 0 0,0-1-1,0 1 1,0 0-1,0 0 1,0 0-1,0 0 1,-1 0 0,1 0-1,0 0 1,0 0-1,0 0 1,0 0 0,0 0-1,0 0 1,0 0-1,0 0 1,0 0-1,0 0 1,0 0 0,0 0-1,0 0 1,0 0-1,0 0 1,0 0 0,0 0-1,-1 0 1,1 0-1,0 0 1,0 0-1,0 0 1,0 0 0,0 0-1,0 0 1,0 0-1,0 0 1,0 0 0,0 0-1,0 0 1,0 0-1,0 0 1,0 1-1,0-1 1,0 0 0,0 0-1,4-34-24,23-94-318,-9 61 321,30-72 0,-10 50-26,5 2 1,61-94 0,-32 80 73,98-104-1,-152 183 5,-1 1-19,25-22 1,-37 38-31,0 1 1,1 0 0,-1 0 0,1 1 0,-1-1 0,1 1 0,0 0-1,1 1 1,-1-1 0,9-1 0,-12 3 14,0 1-1,1-1 1,-1 1-1,1 0 1,0 0 0,-1 0-1,1 1 1,-1-1-1,1 1 1,-1 0 0,0 0-1,1 0 1,-1 0-1,0 1 1,0-1-1,1 1 1,-1 0 0,0 0-1,-1 0 1,1 0-1,0 0 1,-1 1 0,1-1-1,-1 1 1,0 0-1,1-1 1,-1 1 0,-1 0-1,1 0 1,0 1-1,-1-1 1,0 0 0,1 0-1,-1 1 1,1 6-1,-1 4 57,-1 1 0,0 0-1,0 0 1,-2-1-1,0 1 1,-4 18 0,-5 3 48,-17 45 0,27-78-108,-1 0 0,1 0 0,-1 0 0,1 0 0,-1 0 0,0 0 0,0 0 0,-1 0 0,1-1 0,0 1 0,-1-1 0,-4 4 0,7-6 6,-1 1-32,-1 0-1,1 0 1,0 0-1,0 0 1,-1 0-1,1 0 1,-1-1-1,1 1 1,-1 0-1,1-1 1,-2 1 0,1-1-15,1 0 0,0-1 1,0 1-1,-1 0 1,1-1-1,0 1 1,0-1-1,0 1 1,0-1-1,0 0 1,0 0-1,0 1 0,0-1 1,0 0-1,0 0 1,0 0-1,-1-2 1,-5-5-321,0-1 1,0-1 0,1 1 0,1-1-1,-6-13 1,-19-55-309,27 71 616,3 5 88,-1 0 0,0 0 0,0 0 1,1 0-1,-1 0 0,1 0 0,0 0 0,-1-4 0,2 6-22,-1 0 1,0 0 0,0 0-1,0-1 1,0 1-1,0 0 1,0 0 0,0 0-1,1 0 1,-1 0-1,0 0 1,0 0 0,0 0-1,0 0 1,1-1-1,-1 1 1,0 0 0,0 0-1,0 0 1,0 0 0,0 0-1,1 0 1,-1 0-1,0 0 1,0 0 0,0 0-1,1 0 1,-1 0-1,0 0 1,0 0 0,0 1-1,0-1 1,0 0-1,1 0 1,-1 0 0,0 0-1,15 9 138,-10-6-110,15 12 486,44 23 1,-56-34-406,0-1 1,0 0-1,0-1 1,1 1-1,-1-1 1,1-1-1,-1 0 0,1 0 1,13-1-1,0-2 14,0-1-1,0-1 0,0-1 1,21-7-1,81-37 335,-114 45-437,10-5 13,0-1 0,-1-1 0,0-1 0,-1-1 0,0 0 0,-1-1 0,-1-1-1,0-1 1,14-18 0,-13 12 42,-16 21-84,0 1 0,-1-1-1,1 0 1,-1 1 0,1-1-1,-1 0 1,1 0 0,-1 1-1,1-1 1,-1 0 0,1 0-1,-1 0 1,0 0 0,0 0 0,1 0-1,-1 0 1,0 0 0,-1 2 0,-1 0-1,1 0 1,0 0 0,0 1 0,0-1 0,0 1 0,0-1 0,0 0-1,1 1 1,-1 0 0,0-1 0,0 3 0,-2 2 1,0 0 10,0 1 0,0-1 0,1 0 0,0 1 0,0 0 0,0-1 0,1 1 0,0 0 0,-1 10 0,2-14-6,0-1-1,0 1 1,0-1-1,1 1 1,-1-1-1,1 1 1,-1-1 0,1 1-1,0-1 1,0 0-1,0 1 1,0-1-1,0 0 1,1 0-1,-1 0 1,1 0-1,-1 0 1,1 0 0,0 0-1,0 0 1,0-1-1,0 1 1,0-1-1,0 1 1,0-1-1,0 0 1,0 0-1,1 0 1,-1 0-1,4 1 1,-1-1-2,0-1 0,0 1 0,0-1 0,0 0 0,0 0 0,0-1 0,0 0 0,0 1 0,0-2 0,0 1 0,-1 0 0,1-1 0,5-2 0,8-6 0,33-19 0,-41 22 0,25-14 0,0 1 0,56-23 0,-89 42 0,1 1 0,-1-1 0,1 0 0,0 1 0,0-1 0,-1 1 0,1 0 0,0 0 0,3 0 0,-6 0 0,1 0 0,0 1 0,-1-1 0,1 0 0,0 0 0,-1 0 0,1 1 0,-1-1 0,1 0 0,0 1 0,-1-1 0,1 0 0,-1 1 0,1-1 0,-1 1 0,1-1 0,-1 1 0,1-1 0,-1 1 0,1-1 0,-1 1 0,0-1 0,1 1 0,-1 0 0,0-1 0,0 1 0,1 0 0,-1-1 0,0 1 0,0 0 0,0-1 0,0 1 0,0 0 0,0-1 0,0 1 0,0 0 0,0-1 0,0 1 0,-1 1 0,-2 10 0,-1 1 0,-1-1 0,0 0 0,0 0 0,-13 20 0,10-19 0,-9 14 0,12-21 0,1 1 0,-1 0 0,1 1 0,1-1 0,-1 1 0,-2 9 0,6-17 0,0 0 0,0 1 0,-1-1 0,1 0 0,0 1 0,0-1 0,0 0 0,0 0 0,0 1 0,0-1 0,0 0 0,0 1 0,0-1 0,0 0 0,0 0 0,0 1 0,0-1 0,0 0 0,0 1 0,0-1 0,0 0 0,0 0 0,0 1 0,0-1 0,1 0 0,-1 1 0,0-1 0,0 0 0,0 0 0,0 0 0,1 1 0,-1-1 0,0 0 0,0 0 0,1 0 0,-1 1 0,0-1 0,0 0 0,1 0 0,-1 0 0,0 0 0,0 0 0,1 1 0,-1-1 0,0 0 0,1 0 0,-1 0 0,15-5 0,-12 4 0,62-27 0,-15 5 0,1 3 0,1 2 0,56-12 0,-102 29 1,-1 0-1,1 0 1,-1 1-1,1 0 1,0 0-1,-1 0 1,1 1 0,-1 0-1,1 0 1,-1 0-1,1 1 1,8 3-1,-6-1-11,0 1-1,0 0 1,-1 0-1,1 1 0,-1 0 1,-1 0-1,7 8 1,1 0-588,-10-11-720,0 1 1,-1 0 0,7 8 0,-8-9 401,-1-1 0,0 1 0,0-1 0,0 1 0,0-1 1,-1 1-1,1 0 0,-1-1 0,1 1 0,-1 0 0,0 3 1,0 10-2732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36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4 1888,'1'-2'12559,"-16"8"-12361,12-8-75,0 1 1,-1 0-1,1 0 1,0 1-1,-1-1 0,1 1 1,-1-1-1,1 1 1,-1 0-1,1 0 1,-1 1-1,1-1 0,-1 1 1,1 0-1,-5 1 1,-7 3 231,1 1 1,-17 10 0,16-9-230,11-5-67,0 1 0,-1-1 0,1 1 0,0 0 0,0 0 0,1 0 0,-1 0-1,1 1 1,-1-1 0,1 1 0,0 0 0,0 0 0,1 0 0,-1 0 0,1 1 0,0-1 0,-2 6 0,1 4-3,2-11-43,0 0 0,0 0 0,1 0 0,-1 0 0,1 0 0,0 0 0,0 0 1,0 0-1,0 5 0,4 12 15,-3-8 25,1 0 0,1-1 0,0 1 0,7 15 0,-6-16-69,3 4 302,15 24 1,-19-33-174,1-1 0,0 0 0,0-1 0,0 1 0,1-1-1,-1 0 1,1 0 0,6 3 0,-3-2-60,0-1 0,1 0 1,0 0-1,-1-1 0,1-1 0,1 1 0,-1-1 0,11 1 0,13-1 30,33-1-1,-36-2-122,-15 1 135,1-1-1,-1 0 1,1-1-1,-1-1 1,0 0 0,0-2-1,16-5 1,-23 6-45,1 0 0,-1 0 1,0-1-1,-1 0 0,1 0 1,-1-1-1,0 1 0,-1-2 1,1 1-1,-1-1 0,0 0 1,-1 0-1,7-12 0,-7 11 0,-2 2-25,1 0 1,-1 0 0,0 0-1,0 0 1,-1 0 0,0-1-1,0 1 1,-1-1 0,1 0-1,-1 0 1,0-6 0,-1 7-50,-1 1 1,1-1-1,-1 0 1,0 1 0,0-1-1,-1 1 1,1 0-1,-1 0 1,0-1-1,-1 1 1,-3-5 0,2 4 52,0 0 0,-1 0 0,0 1 0,0-1 0,-1 1 0,0 0 0,-12-7 1,6 4-39,-1 2 1,0-1 0,-1 2 0,1 0-1,-1 1 1,-19-4 0,-86-9 178,98 15-235,0 0 1,0 2-1,0 1 0,0 0 1,0 2-1,0 0 1,0 1-1,1 1 1,-36 15-1,44-16 53,-14 6-2350,24-9 2087,1 0-1,0-1 1,0 1 0,0 0 0,1 0 0,-1 0 0,0 0 0,0 0 0,0 0-1,1 0 1,-1 0 0,0 0 0,1 0 0,-1 0 0,1 0 0,-1 0 0,1 0-1,0 1 1,-1 1 0,0 16-5815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1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69 10624,'-48'-40'4832,"20"23"-4192,19 9 351,4 8-671,-3-3-1056,3 3 385,15 0-5825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2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218 441 5216,'1'-2'320,"0"0"0,0 0 0,0 0 0,0 0 0,0 0 0,0 0 0,1 1 0,-1-1 0,0 0 0,1 1 0,-1-1 0,1 1 0,0 0 0,-1 0 0,4-2 0,-4 2 132,-1 0 0,1 0 0,0 0-1,0 0 1,-1 0 0,1 0 0,-1 0 0,1 0 0,-1 0 0,1 0 0,-1 0 0,0-1 0,1 1 0,-1 0 0,0-2 0,0 2-355,0 1 1,0-1 0,0 1-1,0-1 1,1 1-1,-1 0 1,-1-1-1,1 1 1,0-1-1,0 1 1,0-1 0,0 1-1,0-1 1,0 1-1,0 0 1,-1-1-1,1 1 1,0-1-1,0 1 1,-1 0 0,1-1-1,0 1 1,0-1-1,-1 1 1,1 0-1,-1 0 1,1-1 0,0 1-1,-1 0 1,1 0-1,0-1 1,-1 1-1,1 0 1,-1 0-1,1 0 1,-1 0 0,1 0-1,-1-1 1,1 1-1,0 0 1,-1 0-1,1 0 1,-1 0-1,1 0 1,-1 0 0,1 1-1,-1-1 1,1 0-1,-1 0 1,1 0-1,0 0 1,-1 0 0,1 1-1,-1-1 1,-40 20 1582,-70 52-150,99-64-1395,1 1 0,-16 17 0,23-23-70,1 1-1,0-1 1,0 1-1,1 0 1,-1 0-1,1 0 0,0 0 1,0 0-1,0 1 1,0-1-1,-1 8 1,3-10-55,0-1 1,0 1 0,0-1-1,0 1 1,0 0 0,1-1-1,-1 1 1,1-1-1,-1 1 1,1-1 0,-1 1-1,1-1 1,0 1 0,0-1-1,0 1 1,0-1-1,0 0 1,0 0 0,0 1-1,0-1 1,0 0 0,0 0-1,1 0 1,-1 0-1,0 0 1,1-1 0,-1 1-1,3 1 1,3 0 55,0 1 0,0-1 0,0 0 0,0-1 0,8 2 0,-5-2 11,0 0-1,0-1 1,0 0 0,0-1-1,0 0 1,0 0 0,0-1-1,0 0 1,-1-1 0,1 0 0,-1 0-1,10-6 1,-13 6-110,-1 0-1,0-1 1,1 1 0,-1-1-1,-1-1 1,1 1 0,0 0-1,-1-1 1,0 0 0,0 0-1,-1-1 1,1 1 0,-1-1-1,0 1 1,-1-1 0,1 0-1,-1 0 1,0 0 0,1-11-1,-1 2-211,1-27 0,-3 36 210,0 0 0,-1 1 0,1-1 0,-1 1 0,0-1 0,-1 1 0,0 0 0,-2-6 0,4 10 39,-1 0-1,1 1 0,-1-1 1,1 1-1,-1-1 0,0 1 1,1-1-1,-1 1 1,0-1-1,0 1 0,1-1 1,-1 1-1,0 0 1,0-1-1,1 1 0,-1 0 1,0 0-1,0 0 1,0-1-1,0 1 0,1 0 1,-1 0-1,0 0 0,0 0 1,0 1-1,0-1 1,1 0-1,-1 0 0,0 0 1,0 1-1,1-1 1,-1 0-1,0 1 0,0-1 1,1 1-1,-1-1 0,0 1 1,1-1-1,-1 1 1,0-1-1,1 1 0,-1 0 1,1-1-1,-1 1 1,1 0-1,-1-1 0,1 1 1,0 0-1,-1 0 0,1-1 1,0 1-1,0 0 1,-1 0-1,1 0 0,0-1 1,0 1-1,0 0 1,0 0-1,0 0 0,0 0 1,0-1-1,1 3 0,0 0 27,0 0 0,0-1 0,1 1 0,-1 0 0,1-1 0,0 1 0,-1-1 0,1 1 0,0-1 0,0 0 0,1 0 0,-1 0 0,0 0 0,1 0 0,-1 0 0,1-1 0,0 1 0,0-1 0,-1 0 0,1 0 0,0 0 0,0 0 0,0 0 0,5 0 0,4 1 133,1-1 1,-1 0 0,1 0 0,23-3-1,145-31 736,-147 25-790,38-13 75,-51 14-126,0 0 0,23-3 0,-42 10-53,-1-1 0,1 1 1,-1 0-1,1 0 1,0 0-1,-1 0 0,1 0 1,-1 0-1,1 1 0,-1-1 1,1 0-1,-1 1 1,1-1-1,-1 1 0,1 0 1,-1-1-1,0 1 0,1 0 1,-1 0-1,2 2 0,-2-2-3,0 0 0,0 1-1,0 0 1,0-1-1,-1 1 1,1-1-1,0 1 1,-1 0 0,0-1-1,1 1 1,-1 0-1,0 0 1,0-1-1,0 1 1,0 0-1,0 0 1,0-1 0,0 1-1,-2 3 1,-2 9-1,-1 1-1,-10 21 1,3-9-14,-119 255-105,-9 19 348,25-32 853,110-258-937,4-8-48,2-12-28,-1 4-65,1 0-1,0-1 1,0 1-1,0 0 1,1 1-1,0-1 1,0 0-1,3-5 1,2-4-3,42-84-127,108-157-1,-83 150-85,6 2-1,134-133 1,-214 236 210,13-14 9,20-14 0,-29 25-2,0 0-1,0 0 0,0 1 1,0 0-1,1 0 1,-1 0-1,1 0 0,-1 1 1,9-2-1,-11 3-9,-1-1 1,0 1-1,1 0 0,-1 0 1,1 0-1,-1 0 0,1 0 1,-1 0-1,1 0 0,-1 0 1,0 1-1,1-1 0,-1 1 1,1-1-1,-1 1 0,0-1 1,1 1-1,-1 0 0,0-1 1,0 1-1,0 0 0,1 0 1,-1 0-1,0 0 0,0 0 1,0 0-1,0 0 0,-1 1 0,1-1 1,0 0-1,0 0 0,-1 1 1,1-1-1,-1 0 0,1 1 1,-1-1-1,1 3 0,0 3 3,-1 0 0,0 0-1,0-1 1,-1 1-1,1 0 1,-4 10 0,1-4 59,-1 1 1,0-1-1,-2 0 1,1 0-1,-13 19 1,3-8 58,-32 37 1,43-56-83,0-1-1,0 1 0,0-1 0,-1 0 0,-10 6 0,14-9-56,0 0-1,0 0 1,-1-1-1,1 1 1,-1-1-1,1 1 1,-1-1-1,1 1 1,0-1-1,-1 0 1,1 0 0,-1 0-1,1 0 1,-1 0-1,1 0 1,-1 0-1,1-1 1,-1 1-1,1 0 1,-1-1-1,1 1 1,0-1-1,-1 1 1,1-1-1,0 0 1,-1 0-1,1 0 1,0 0-1,-2-1 1,-4-5-243,0-1-1,1 1 1,-7-11-1,10 14 223,1 0-1,0 1 0,0-1 1,0 0-1,0 0 1,1 0-1,0 0 1,0 0-1,0 0 0,-1-6 1,3 9 35,-1 1 0,0 0-1,0 0 1,0-1 0,1 1 0,-1 0 0,0-1 0,0 1 0,1 0 0,-1 0-1,0 0 1,0-1 0,1 1 0,-1 0 0,0 0 0,1 0 0,-1 0 0,0-1-1,1 1 1,-1 0 0,1 0 0,-1 0 0,0 0 0,1 0 0,-1 0 0,0 0-1,1 0 1,-1 0 0,0 0 0,1 0 0,-1 0 0,0 0 0,1 1 0,-1-1 0,1 0-1,-1 0 1,0 0 0,1 1 0,17 5-214,-7-1 191,0 1 101,0 0 0,1-2 0,-1 1 0,1-1 0,0-1 0,21 3 0,6-4 80,0-1 0,0-2 0,63-11 0,-40 1 9,90-30-1,-132 34-97,-1 0 1,0-2-1,26-14 0,-36 17-28,-1 1 0,0-1 0,0-1 0,0 1 1,-1-1-1,1-1 0,-2 1 0,1-1 0,5-10 0,-11 15-40,1 0 1,-1-1-1,0 1 1,0-1-1,0 1 0,0-1 1,0-5-1,-1 9 4,0-1-1,1 0 1,-1 1-1,0-1 1,0 1-1,0-1 1,0 0-1,0 1 1,0-1 0,0 1-1,-1-1 1,1 0-1,0 1 1,0-1-1,0 1 1,-1-1-1,1 1 1,0-1-1,-1 1 1,1-1-1,0 1 1,-1-1-1,1 1 1,0-1 0,-1 1-1,1-1 1,-1 1-1,1 0 1,-1-1-1,1 1 1,-1 0-1,1 0 1,-1-1-1,0 1 1,1 0-1,-1 0 1,1 0-1,-1-1 1,0 1 0,1 0-1,-1 0 1,1 0-1,-1 0 1,0 0-1,1 0 1,-1 1-1,1-1 1,-1 0-1,0 0 1,1 0-1,-1 0 1,1 1-1,-1-1 1,-13 6-16,1 0 0,0 1-1,0 0 1,-12 10 0,6-5-34,4-2 81,0-1 1,-24 23-1,36-29-20,0 1 0,0-1 0,0 0 0,0 1-1,0 0 1,1 0 0,0-1 0,-1 1 0,2 1 0,-1-1-1,0 0 1,1 0 0,0 1 0,0-1 0,0 1 0,0 5-1,1-4 19,0 0-1,0-1 0,1 1 1,0-1-1,1 1 0,-1-1 0,1 0 1,0 0-1,0 0 0,0 1 1,1-2-1,0 1 0,0 0 0,0-1 1,0 1-1,1-1 0,0 0 1,0 0-1,0 0 0,0-1 1,1 1-1,-1-1 0,1 0 0,0-1 1,0 1-1,0-1 0,0 0 1,0 0-1,0 0 0,1-1 1,-1 0-1,1 0 0,-1 0 0,10 0 1,-6-2-11,1 0 0,-1 0 1,0-1-1,0 0 0,0 0 1,0-1-1,0 0 0,11-7 1,9-5-53,29-22 1,-13 7-8,183-113 311,-225 141-266,-1 0 0,1 0 0,-1 0 1,0 0-1,4-5 0,9-7 66,-15 14-76,1 0-1,-1 0 0,0 0 0,0 0 1,1 0-1,-1 1 0,0-1 0,0 0 1,1 0-1,-1 0 0,0 1 0,0-1 1,0 0-1,0 0 0,1 0 0,-1 1 1,0-1-1,0 0 0,0 0 0,0 1 1,0-1-1,0 0 0,0 0 0,1 1 1,-1-1-1,0 0 0,0 1 1,0-1-1,0 0 0,0 0 0,0 1 1,0-1-1,-1 0 0,1 1 0,0-1 1,0 1-1,0 16-138,0-15 123,1 30 18,0 1 0,12 60 0,-8-74 89,0 1-1,2 0 1,0-1 0,1-1 0,17 30-1,-19-38-53,0 0-1,1 0 0,1-1 0,0 0 0,0-1 0,15 13 1,-19-18-27,0 0 1,0 0-1,1-1 1,-1 1-1,0-1 1,1 0-1,0 0 1,0-1-1,-1 1 1,1-1-1,0 0 1,0-1-1,0 1 1,0-1-1,0 0 1,0 0-1,0 0 1,8-2-1,3-4-1,-1 0 0,1-1 0,-1-1 0,0 0 0,21-16 0,-11 7 0,179-93 0,6 16 0,-196 88 0,12-6 0,-1 0 0,0-2 0,28-21 0,-41 27 0,-12 8 0,0 0-1,0-1 1,0 1 0,0 0 0,0 0-1,0 0 1,1 0 0,-1 0 0,0 0-1,0-1 1,0 1 0,0 0 0,0 0-1,0 0 1,0 0 0,0 0 0,0-1-1,0 1 1,0 0 0,0 0 0,0 0-1,0 0 1,0 0 0,0-1 0,0 1-1,0 0 1,0 0 0,0 0 0,0 0-1,0 0 1,0-1 0,0 1-1,0 0 1,0 0 0,-1 0 0,1 0-1,0 0 1,0 0 0,0-1 0,0 1-1,0 0 1,0 0 0,0 0 0,-1 0-1,1 0 1,0 0 0,0 0 0,0 0-1,0 0 1,0 0 0,-1 0 0,1 0-1,0 0 1,0 0 0,0-1 0,0 1-1,0 0 1,-1 0 0,1 1 0,0-1-1,0 0 1,-8 0-17,0 0 0,1 1 1,-1 0-1,0 1 0,1 0 0,-10 3 1,-19 6 7,1 2 0,0 1 0,2 1 0,-52 33 0,65-35 25,1 1 1,0 1 0,1 1 0,1 1 0,0 0 0,1 1 0,1 1-1,-17 27 1,27-38-11,-6 11 4,-11 23 0,19-36-10,1-1 0,0 1 0,1 0 0,-1-1 0,1 1 1,0 0-1,0 0 0,1 0 0,0 7 0,0-12 0,0 0 0,0 0 0,0 0 0,0 0 0,1 0 0,-1 0 0,0 0 1,1 0-1,-1 0 0,1 0 0,-1 0 0,1 0 0,-1 0 0,1 0 0,-1-1 0,1 1 0,0 0 0,-1 0 0,3 0 0,-2 0 0,0-1-1,0 1 0,0-1 0,0 0 1,0 0-1,1 0 0,-1 0 0,0 1 1,0-2-1,0 1 0,0 0 0,0 0 1,1 0-1,-1 0 0,0-1 0,0 1 1,0-1-1,0 1 0,0 0 0,0-1 1,0 0-1,2 0 0,9-9-12,0 0-1,0-1 1,-1 0-1,-1 0 1,16-23-1,-7 10 42,128-159 41,-121 155-67,-20 22-11,-1 1-1,10-13 0,-12 11-100,-6 4 50,3 3 60,-1 1 1,0-1-1,0 0 1,0 0-1,0 1 0,1-1 1,-1 0-1,0 1 0,0-1 1,1 1-1,-1-1 0,0 1 1,0 0-1,-4 4 2,0 0 0,1 1 0,-1-1 0,1 1 0,1 0 0,-1 0 1,1 1-1,0-1 0,1 0 0,-1 1 0,1 0 0,1 0 0,-1-1 0,1 1 0,0 0 0,1 0 0,0 0 0,0 0 0,0 0 1,1 0-1,2 13 0,-1-14 6,-1-1-1,1 1 1,0 0 0,0-1 0,1 1 0,0-1 0,0 0 0,0 0 0,0 0 0,1 0-1,0-1 1,0 1 0,0-1 0,0 0 0,1 0 0,-1-1 0,1 1 0,0-1-1,1 0 1,-1 0 0,0-1 0,1 1 0,-1-1 0,1-1 0,10 3 0,-11-3-10,1-1 0,0 0 1,0 0-1,-1-1 0,1 0 1,0 0-1,-1 0 0,1 0 1,-1-1-1,1 0 0,-1 0 1,0 0-1,0-1 0,5-3 1,8-6-11,-1 0 1,21-21-1,-38 33 13,267-227-1,-220 183 0,-2-3 0,-1-1 0,51-76 0,-36 35 29,51-107 1,-100 177-20,-10 19-12,0 0 0,0 0 0,0 0 0,0 0 0,0 0 0,0 0 1,0 0-1,-1 0 0,1 0 0,0 0 0,0 0 0,0 0 0,0 0 0,0 0 0,0 0 0,0 0 0,0 0 0,-1 0 0,1 0 0,0 0 0,0 0 0,0 0 0,0 0 0,0 0 0,0 0 0,0 0 0,0 0 0,0 0 0,0 0 0,-1 0 0,1-1 0,0 1 0,0 0 0,0 0 0,0 0 0,0 0 0,0 0 0,0 0 0,0 0 0,0 0 0,0 0 0,0-1 0,0 1 0,0 0 0,0 0 1,0 0-1,0 0 0,0 0 0,0 0 0,0 0 0,0 0 0,0-1 0,0 1 0,0 0 0,0 0 0,-12 11-48,-65 87 24,-122 136 52,176-206-8,0 2 1,2 0-1,1 1 0,2 1 0,1 1 0,1 0 0,2 1 0,1 1 1,-8 39-1,19-63-15,0 0 1,0 0 0,1 0 0,1 0 0,1 22-1,0-30-2,-1 0-1,0 0 1,1 0 0,0 0-1,0 0 1,0 0-1,0 0 1,0 0-1,1 0 1,-1 0 0,1-1-1,0 1 1,0-1-1,0 1 1,0-1-1,0 0 1,0 1-1,1-1 1,-1 0 0,1-1-1,-1 1 1,1 0-1,0-1 1,0 1-1,4 0 1,0 0-4,0-1 1,0 0-1,0 0 0,0-1 1,0 1-1,1-2 0,-1 1 1,0-1-1,11-3 0,3-1-26,38-16 0,-26 6 14,-1-1-1,47-31 1,51-50 18,-82 64-19,-77 84-229,23-39 266,-45 95 211,44-89-221,0 1 1,1 0-1,-6 38 0,11-50-11,1 0 1,0 0-1,0 0 0,1 10 0,0-15 4,-1 1 0,1-1-1,-1 0 1,1 1 0,0-1-1,0 0 1,0 1 0,0-1 0,0 0-1,0 0 1,1 0 0,-1 0-1,1 0 1,-1 0 0,1 0 0,2 1-1,-3-2-2,0 0 1,0-1-1,0 1 0,0-1 0,0 1 0,0-1 0,0 0 0,0 1 0,0-1 0,0 0 0,0 0 0,0 0 1,0 0-1,0 1 0,0-2 0,0 1 0,0 0 0,0 0 0,0 0 0,0 0 0,1-1 0,0 0 0,0 0 0,0 0-1,-1 0 1,1 0-1,0 0 1,-1-1-1,1 1 1,0-1 0,-1 1-1,2-3 1,3-4-6,-1-1 0,0 0 0,7-15 0,2-13-32,-1 0-1,15-73 1,-26 100 37,-1-1 0,0 1 0,-1 0 0,0-1 0,0 1 0,-1-1 0,-1 1 0,-3-16 0,4 25 0,1-1 0,0 1 0,0-1 0,0 1 0,0 0 0,0-1 0,0 1 0,0-1 0,0 1 0,1-1 0,-1 1 0,1 0 0,-1-1 0,1 1 0,-1 0 0,1-1 0,0 1 0,-1 0 0,1 0 0,0-1 0,0 1 0,0 0 0,0 0 0,0 0 0,0 0 0,2 0 0,0-2 0,0 1 0,1 0 0,-1 0 0,1 1 0,0-1 0,-1 1 0,1 0 0,0 0 0,5-1 0,13 0 0,0 1 0,0 0 0,0 2 0,44 6 0,-59-6 2,-1 1 0,0-1 0,0 1-1,0 0 1,0 1 0,0 0 0,0 0 0,-1 0 0,1 0-1,-1 1 1,0 0 0,0 0 0,0 0 0,-1 1 0,1-1-1,-1 1 1,5 8 0,1 4 10,-1 1 1,-1 0-1,-1 0 0,7 25 1,-8-24-7,0 0 1,1-1 0,1 0-1,14 23 1,-20-38-13,0 1 0,1-1 0,-1 0 0,1 0 1,0-1-1,0 1 0,0 0 0,0-1 0,0 0 0,1 1 0,-1-2 0,1 1 1,-1 0-1,1-1 0,0 1 0,4 0 0,-5-1 0,1-1 1,0 0-1,-1 0 0,1 0 1,-1 0-1,1-1 0,-1 1 1,1-1-1,0 0 0,-1 0 0,0 0 1,1-1-1,-1 1 0,0-1 1,0 0-1,0 0 0,0 0 1,5-4-1,5-7 15,-1 0 0,0-2-1,-1 0 1,0 0 0,13-26 0,11-15 13,-14 27-21,2 1 0,1 1 0,1 1 0,38-29 0,-58 51-1,-1 1 0,1-1 0,0 1 0,0 0 0,0 0 0,1 1 0,-1 0 0,8-2 0,-13 3 0,1 1 0,-1 0 0,0 0 0,0 0 0,0 0 0,1 0 0,-1 0 0,0 0 0,0 0 0,0 0 0,1 0 0,-1 0 0,0 0 0,0 0 0,1 0 0,-1 0 0,0 0 0,0 0 0,0 0 0,1 0 0,-1 0 0,0 0 0,0 0 0,0 0 0,1 0 0,-1 0 0,0 0 0,0 1 0,0-1 0,1 0 0,-1 0 0,0 0 0,0 0 0,0 0 0,0 1 0,0-1 0,0 0 0,1 0 0,-1 0 0,0 1 0,0-1 0,0 0 0,0 0 0,0 0 0,0 1 0,0-1 0,0 0 0,0 0 0,0 0 0,0 1 0,0-1 0,0 0 0,0 1 0,-5 11 0,3-10 0,-81 208 78,32-71-49,35-99-93,-13 30 61,25-62 13,0 1 0,-2-1 1,1 0-1,-1 0 0,-9 11 0,11-16 0,3-2-14,0 0 1,0 1 0,0-1-1,0 0 1,0 0-1,0 0 1,0 0 0,0 0-1,-1 0 1,1-1 0,0 1-1,-1 0 1,1-1-1,-1 1 1,1 0 0,0-1-1,-1 0 1,1 1-1,-1-1 1,0 0 0,1 0-1,-1 0 1,1 0 0,-1 0-1,1 0 1,-1 0-1,-1-1 1,-1-1 9,-1 0-1,1-1 1,0 1-1,0-1 1,0 0 0,0 0-1,0-1 1,1 1-1,-1-1 1,1 1-1,0-1 1,0 0 0,1 0-1,-1-1 1,1 1-1,-4-10 1,2 5-13,0-2 1,1 1-1,0 0 1,1-1-1,0 1 1,1-1-1,-1-10 1,2 18 9,0 1-1,0-1 1,0 1 0,0-1 0,1 1 0,-1-1 0,1 1 0,0-1 0,0 1 0,-1 0 0,1 0 0,1-1 0,-1 1 0,0 0-1,3-3 1,-3 4-2,1 0 0,-1 0 0,0 0 0,1 0 0,-1 0 0,1 1-1,-1-1 1,1 1 0,-1-1 0,1 1 0,-1 0 0,1-1 0,0 1 0,-1 0-1,1 0 1,-1 0 0,1 0 0,0 0 0,-1 1 0,1-1 0,-1 0-1,1 1 1,-1-1 0,1 1 0,1 0 0,8 4-1,-1 0 0,15 10 0,15 7 0,-15-12-40,1 0 0,1-2 0,44 8 0,82 1-248,-145-16 134,34 0-1561,-38-1 1008,-1 0 0,1-1 0,-1 1 0,0-1 0,1 0 0,-1 0 0,0 0 0,0 0 1,5-3-1,-8 4 562,1 0 1,-1 0 0,0-1-1,1 1 1,-1 0-1,0 0 1,0-1 0,1 1-1,-1 0 1,0 0 0,1-1-1,-1 1 1,0 0-1,0-1 1,0 1 0,1 0-1,-1-1 1,0 1 0,0-1-1,0 1 1,0 0 0,0-1-1,0 1 1,0 0-1,0-1 1,0 1 0,0-1-1,0 1 1,-6-11-2944,-6-1 422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2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40 11136,'-41'-28'5056,"6"21"-4417,25 2 1985,10 10-1568,18-5 1408,9 7-1408,36-2 0,5 7-640,48-1-256,5 1-96,24-4-288,-16 0 128,11-4-3840,-14 4 2176,-4-11-6783,-19 3 4799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2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524 216 5472,'7'-1'13673,"-16"2"-9539,-7 1-3364,0 0 0,0 1-1,0 1 1,-31 11-1,18-6-494,8-2-189,-1 0 0,1 2 0,1 0 0,0 2 0,0 0 0,1 1 0,0 1 1,1 0-1,1 2 0,0 0 0,1 1 0,1 0 0,-20 28 0,25-30 15,-11 14 217,-19 36-1,36-55-248,-1 0-1,1 0 0,0 0 0,1 0 1,0 1-1,1-1 0,0 1 0,0 0 1,1 11-1,1-19-43,0 1 0,0 0-1,0-1 1,1 1 0,-1 0 0,1-1 0,0 1 0,0-1 0,1 3 0,-1-3-8,-1-1 0,1 0 0,0 0 0,0 0 0,0 0 0,0 0 0,0 0 1,-1 0-1,2 0 0,-1-1 0,0 1 0,0 0 0,0 0 0,0-1 0,0 1 0,1-1 0,-1 1 0,0-1 1,0 0-1,3 1 0,0-1 17,0 0 1,0 0-1,0 0 1,0-1-1,-1 1 0,1-1 1,0 0-1,0 0 1,-1-1-1,1 1 1,-1-1-1,6-3 1,2-2-3,0-1 0,12-10 0,-19 14-22,40-37-87,58-68 0,-33 22 166,-3 4-189,-27 32 89,-39 50 12,0 1 0,0 0 0,0 0 1,0 0-1,0-1 0,0 1 0,1 0 0,-1 0 0,0 0 0,0-1 0,0 1 0,0 0 0,1 0 0,-1 0 0,0 0 0,0 0 0,0 0 0,1-1 0,-1 1 0,0 0 0,0 0 0,1 0 0,-1 0 0,0 0 0,0 0 0,1 0 0,-1 0 0,0 0 0,0 0 0,1 0 0,-1 0 0,0 0 0,0 0 0,0 0 0,1 0 0,-1 1 0,0-1 1,4 10-42,-3 18-76,-1-25 115,0 11 85,0 0-1,1 0 1,0 0-1,1 0 1,8 27-1,-9-39-62,-1 0 0,1 0 1,-1-1-1,1 1 0,0 0 0,0-1 0,0 1 0,0-1 0,0 1 0,0-1 0,1 0 0,-1 1 0,0-1 0,1 0 0,-1 0 0,1 0 0,-1 0 0,1 0 1,-1 0-1,1 0 0,0 0 0,-1-1 0,1 1 0,0-1 0,0 1 0,0-1 0,-1 0 0,1 0 0,0 0 0,0 0 0,0 0 0,0 0 0,-1 0 0,1 0 0,0-1 1,0 1-1,0-1 0,2 0 0,184-73 272,134-23-165,-318 96-128,0 0 0,0 0 0,0 0 0,-1 1 0,1-1 0,0 1 0,7 1 0,-10-1 0,-1 0 0,1 0 0,-1 0 0,1 0 0,-1 1 0,0-1 0,1 0 0,-1 0 0,1 1 0,-1-1 0,1 0 0,-1 1 0,0-1 0,1 0 0,-1 1 0,0-1 0,1 1 0,-1-1 0,0 0 0,0 1 0,1-1 0,-1 1 0,0 0 0,0 1 0,1-1 0,-1 1 0,0-1 0,0 1 0,-1-1 0,1 1 0,0 0 0,0-1 0,-1 1 0,1-1 0,-1 2 0,-9 20 23,-1 0-1,0-1 1,-23 31 0,3-5 9,30-47-34,0 1 0,1-1 0,-1 0 1,0 0-1,1 1 0,-1-1 0,0 0 1,1 1-1,0-1 0,-1 1 0,1-1 0,0 0 1,0 3-1,0-4-1,0 1 0,0-1 0,0 0 0,1 0 0,-1 0 0,0 1 0,0-1 0,1 0-1,-1 0 1,0 0 0,1 0 0,-1 1 0,0-1 0,0 0 0,1 0 0,-1 0 0,0 0 0,1 0 0,-1 0 0,0 0 0,1 0 0,-1 0 0,0 0 0,1 0 0,-1 0-1,0 0 1,0 0 0,1 0 0,-1-1 0,0 1 0,1 0 0,-1 0 0,0 0 0,1-1 0,5-1 4,0-1 0,0-1 0,9-6 0,21-17 45,-18 12-56,1 1 0,0 1-1,37-18 1,-55 31 12,0-1-1,1 1 1,-1-1-1,0 1 1,1 0 0,-1-1-1,0 1 1,1 0 0,-1 0-1,1 0 1,-1 0-1,0 0 1,1 1 0,-1-1-1,1 0 1,-1 1-1,0-1 1,1 1 0,-1-1-1,0 1 1,0-1 0,1 1-1,-1 0 1,0 0-1,0 0 1,0 0 0,0 0-1,0 0 1,0 0 0,0 0-1,0 0 1,-1 0-1,2 2 1,2 4-7,0 1 0,0 0 0,0 0 0,2 11 0,-2-9 34,-2-4-29,0 0 0,0-1 0,1 1 0,0-1 0,0 0 0,1 0 0,-1 0 0,1 0 0,0 0 0,1-1 0,-1 0 0,1 0 0,0 0 0,-1-1 0,2 1 0,-1-1 0,0 0 0,1-1 0,-1 1 0,11 2 0,-1-1 8,1 0 1,0-2-1,0 1 1,0-2-1,30-1 1,-20-1-32,0-2 1,45-11 0,-51 8 12,0 0 0,0-2-1,0 0 1,29-18 0,-19 7 43,51-42 1,-75 56-19,-6 5-24,1-1 1,0 1-1,-1-1 1,1 1-1,-1-1 1,1 1-1,-1-1 0,1 1 1,-1-1-1,1 0 1,-1 1-1,1-1 1,-1 0-1,0 1 1,1-1-1,-1 0 1,0-1-1,0 1-45,-3 3-8,-7 9-52,-4 3 61,-74 67 16,-70 72-54,146-140 102,7-10 2,1 1-1,1 0 1,-1 0-1,0 0 1,1 0-1,0 1 0,0-1 1,0 1-1,1 0 1,0 0-1,-4 9 0,6-13-8,0 0-1,0 0 0,1 0 1,-1 0-1,0 0 1,0 0-1,0 0 0,1 0 1,-1 0-1,0-1 0,1 1 1,-1 0-1,1 0 0,-1 0 1,1-1-1,-1 1 1,1 0-1,0 0 0,-1-1 1,1 1-1,0-1 0,0 1 1,-1 0-1,1-1 0,0 1 1,0-1-1,0 0 1,0 1-1,-1-1 0,1 0 1,0 1-1,1-1 0,2 1 4,0 0 0,0 0 0,0-1 0,0 1-1,0-1 1,0 0 0,5-1 0,1 0-1,1-1 0,-1-1 0,1 0 1,-1 0-1,0-1 0,0 0 0,0-1 0,-1 0 1,1-1-1,-1 1 0,-1-2 0,1 1 1,13-15-1,2-7-68,0 0 0,34-57 0,-32 46-69,114-153-633,-107 148 750,-10 13 3,-1-2 0,-1 0 1,-2-1-1,-1-1 0,14-41 1,-28 57-22,-4 19 31,0-1-1,0 1 1,0 0 0,0 0 0,-1 0 0,1-1-1,0 1 1,0 0 0,0 0 0,0 0 0,0-1 0,0 1-1,0 0 1,0 0 0,0 0 0,-1 0 0,1-1-1,0 1 1,0 0 0,0 0 0,0 0 0,0 0 0,-1 0-1,1-1 1,0 1 0,0 0 0,0 0 0,-1 0 0,1 0-1,0 0 1,0 0 0,0 0 0,-1 0 0,1 0-1,0 0 1,0 0 0,0 0 0,-1 0 0,-2 1-8,-1 0-1,1 1 1,0 0 0,0-1 0,0 1 0,0 0 0,0 0 0,-4 5 0,-14 14 19,1 1 0,0 1 0,-26 43-1,40-57 0,-22 35-10,1 2 1,-38 94-1,-20 103-2355,79-225 1843,-16 57-3465,21-68 2746,0 1 0,0-1 0,0 1 0,1-1 1,0 1-1,0 0 0,3 12 0,5 8-2282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2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646 798 9472,'-1'-17'1168,"1"12"-727,-1 0 0,0 0 0,0 1 0,0-1 0,0 0 1,-3-5-1,2 4-209,1 3-71,-1 1 0,1-1 0,0 0 0,0 0 0,1 0 0,-1 0 0,0-6 0,1 8-49,0 0 1,0 0-1,0 0 1,0 0 0,-1 0-1,1 0 1,0-1 0,0 1-1,-1 0 1,1 0 0,-1 0-1,1 0 1,-1 0-1,1 1 1,-1-1 0,0 0-1,1 0 1,-1 0 0,0 0-1,0 1 1,1-1 0,-1 0-1,0 1 1,0-1 0,0 0-1,0 1 1,0-1-1,0 1 1,0 0 0,0-1-1,-1 1 1,-3-1 73,1 0 0,0 1 0,0 0 0,-1 0 0,1 0 0,-5 1 0,-6 1 64,1 0-1,0 2 1,0-1 0,1 2-1,-18 7 1,15-5-57,-31 13 308,1 2 0,1 2 1,1 2-1,2 1 0,0 3 1,-51 48-1,74-60-166,-21 25 1,36-38-258,0 0 0,0 1 0,1-1 0,-1 1 0,1-1 1,1 1-1,-1 0 0,1 0 0,0 0 0,-2 11 1,4-16-60,0 1 0,-1-1 0,1 1 0,0-1 0,0 0 0,1 1 0,-1-1 0,0 1 0,0-1 0,1 1 0,-1-1 0,1 0 0,-1 1 0,1-1 0,0 0 0,-1 1 0,1-1 0,0 0 0,0 0 0,0 0 0,0 1 0,0-1 0,0 0 0,0-1 0,0 1 0,1 0 0,-1 0 0,0 0 0,0-1 0,3 2 0,1-1-25,0 1 0,1-1 1,-1 0-1,0-1 1,0 1-1,1-1 0,-1 0 1,6-1-1,10-1-18,0-2-1,0 0 0,-1-2 1,0 0-1,0-1 0,0-1 1,-1-1-1,0-1 1,-1 0-1,0-1 0,0-1 1,30-28-1,-9 1-239,48-60 0,28-53-365,119-194-16,-193 279 1063,58-134 1,-94 189-323,8-21 194,-13 31-255,0 0-1,1 0 1,-1 0 0,0 0-1,0 0 1,0 0 0,0 0 0,-1 0-1,1 0 1,-1 0 0,1 1-1,-1-1 1,1 0 0,-2-2 0,2 3-28,-1 1 1,1-1-1,0 1 1,0-1-1,-1 1 1,1-1 0,0 1-1,-1-1 1,1 1-1,0-1 1,-1 1-1,1 0 1,-1-1 0,1 1-1,0 0 1,-1-1-1,1 1 1,-1 0-1,1 0 1,-1-1 0,1 1-1,-1 0 1,0 0-1,1 0 1,-1 0 0,1 0-1,-1-1 1,1 1-1,-1 0 1,1 0-1,-1 1 1,0-1 0,1 0-1,-1 0 1,1 0-1,-1 0 1,0 1 0,-4 1 9,-1 1 0,1 0 0,0 0 0,0 1 0,0-1 0,-5 6 0,-36 38 109,16-11 114,-30 47 1,-21 47 238,56-87-274,1 2-1,3 0 1,2 2 0,-23 82 0,31-85 41,-8 64 1,16-90-150,2 0 0,1 0 0,0 0 1,1 1-1,1-1 0,6 27 0,-7-41-74,0 1-1,1-1 0,-1 1 1,1-1-1,0 0 1,0 0-1,0 0 1,1 0-1,0 0 1,-1 0-1,1-1 1,0 1-1,1-1 1,-1 0-1,1 0 1,-1 0-1,1 0 0,0-1 1,0 1-1,0-1 1,0 0-1,1 0 1,-1-1-1,0 1 1,1-1-1,-1 0 1,1 0-1,0 0 1,-1-1-1,1 0 0,-1 0 1,10-1-1,9-2-49,0-1-1,-1 0 0,1-2 1,-1-1-1,0-1 1,-1-1-1,27-14 0,-1-5-26,88-65-1,-92 58-15,74-75 1,-68 58 192,-42 41-238,-7 11 112,-1 0 0,1 0 0,0 0 1,0 0-1,0 0 0,0 0 0,0-1 1,0 1-1,-1 0 0,1 0 1,0 0-1,0 0 0,0 0 0,0 0 1,-1 0-1,1 0 0,0 0 0,0 0 1,0 0-1,0 0 0,-1 0 0,1 0 1,0 0-1,0 0 0,0 0 1,0 0-1,-1 0 0,1 0 0,0 0 1,0 0-1,0 0 0,-1 0 0,1 0 1,0 0-1,-20 9-58,8 1 57,0 0 1,-15 16 0,11-10 2,-37 35 21,12-13 66,2 2 0,-48 62-1,82-95-28,0 0 0,1 1 0,0-1 0,0 1-1,1 0 1,0-1 0,0 2 0,-2 10 0,5-17-45,-1 0 0,1 1 0,0-1 1,0 0-1,0 0 0,1 1 0,-1-1 1,0 0-1,1 0 0,0 0 0,-1 1 0,1-1 1,0 0-1,2 3 0,-1-3 1,-1 0 0,1 0 0,0 0 0,0 0 0,0-1 0,0 1 0,0-1-1,0 0 1,0 1 0,1-1 0,-1 0 0,0 0 0,1 0 0,-1-1 0,6 2 0,5 0 7,0-1 0,0 0 0,1-1 0,-1 0 0,0-1 0,0-1 0,0 0 1,0-1-1,0 0 0,0-1 0,-1 0 0,13-7 0,-18 8-18,-1-1-1,0 0 1,0-1 0,0 1 0,0-1-1,-1 0 1,0-1 0,0 1-1,0-1 1,6-11 0,-3 3-70,0-1 1,-1 0 0,7-24-1,-3 2-40,-1-1-1,6-53 1,-14 78 53,-1-1 0,-1 1 1,0-1-1,-1 1 0,0-1 0,-1 1 1,-1 0-1,0-1 0,-1 1 0,-8-19 0,8 21 52,2 7 4,0 0 0,1 0 0,-1 1-1,0-1 1,-1 0 0,1 1 0,-1 0-1,1-1 1,-1 1 0,-4-3 0,4 4 51,5 3 26,9 4 0,13-1-39,0-2 0,47-1 1,-2 0 7,9 7 57,-68-6-84,0 0 0,0 1 0,-1 0 0,0 1 0,17 8 0,-22-10-11,-1 0 0,0 1 0,1-1 0,-1 1 0,0 0 0,-1 0 0,1 0 0,0 0 0,-1 1 0,0-1-1,1 1 1,-2-1 0,1 1 0,0 0 0,-1 0 0,1 0 0,-1 0 0,0 0 0,-1 0 0,1 0 0,-1 0 0,1 0 0,-1 0 0,0 0 0,-2 7 0,0 7 57,-2 0 1,0 0-1,-1-1 1,-10 24-1,-34 76 324,45-103-354,4-14-37,0 1 0,0-1 0,0 0 0,0 1 0,0-1 0,0 0 0,0 0 0,0 1 0,0-1 0,0 0 1,0 1-1,0-1 0,0 0 0,0 0 0,1 1 0,-1-1 0,0 0 0,0 0 0,0 1 0,1-1 0,-1 0 0,0 0 1,0 1-1,0-1 0,1 0 0,-1 0 0,0 0 0,1 0 0,-1 0 0,0 1 0,0-1 0,1 0 0,-1 0 1,0 0-1,1 0 0,-1 0 0,0 0 0,0 0 0,1 0 0,-1 0 0,0 0 0,1 0 0,-1 0 0,0 0 0,1 0 1,-1 0-1,0-1 0,0 1 0,1 0 0,0 0 0,8-3 13,1 0 0,0-1-1,-1 0 1,18-10 0,36-29-70,-36 24 46,-15 10 11,148-96 8,-157 103-4,-1 1 0,1 0-1,-1 0 1,1-1 0,-1 2 0,1-1 0,0 0 0,-1 0 0,1 1 0,0-1 0,0 1 0,-1 0 0,6 0 0,-6 1-8,0-1 0,-1 1 1,0-1-1,1 1 0,-1 0 1,1 0-1,-1 0 0,0 0 1,1 0-1,-1 0 1,0 0-1,0 0 0,0 0 1,0 0-1,0 1 0,0-1 1,0 0-1,-1 1 0,1-1 1,0 1-1,-1-1 0,1 1 1,-1-1-1,1 1 0,-1 2 1,4 20 5,-1 0-1,-2-1 1,0 1 0,-2 0 0,-6 46 0,-5-8-414,6-35-2977,4-12-2135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2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9056,'27'-53'4096,"-9"38"-577,-15 18-2271,-3 2 512,0 2-1088,-3 10 96,3 3-448,-5 8-480,0 0 96,-3 4-576,3-1 352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2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0 11552,'-26'62'7505,"15"-36"-5653,-15 30 1,-121 162 2568,108-160-4080,2 1 1,-47 102-1,-2 44-223,12 9-549,61-173 115,8-26-524,-13 35-3606,3-22-2310,9-23 2190</inkml:trace>
  <inkml:trace contextRef="#ctx0" brushRef="#br0" timeOffset="1">0 516 11456,'0'-17'5215,"9"22"-4543,-1-2 2112,7 1-1664,7 1 1088,9 6-1280,22-8 64,11 6-608,30-1-352,-4 0-64,5 1-704,-9-1 416,-15-5-5440,-7 6 3169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427 640 4992,'3'-6'634,"1"1"1,-1 0 0,1 0-1,1 1 1,-1-1 0,0 1-1,9-6 1,-12 9-228,1 0-1,-1-1 1,0 1-1,1-1 1,-1 1-1,0-1 1,0 0-1,0 1 1,0-1-1,0 0 1,0 0-1,1-3 1,-2 4-221,0 0 0,0 0 0,0 0 0,0 1 0,0-1-1,0 0 1,0 0 0,0 0 0,0 0 0,0 0 0,0 0 0,-1 0 0,1 0 0,0 1 0,-1-1 0,1 0 0,0 0 0,-1 0 0,1 1 0,-1-1 0,0 0-1,1 0 1,-1 1 0,1-1 0,-1 0 0,0 1 0,0-1 0,-1 0 0,-7 1 843,3 1-787,0 0-1,0 1 0,1-1 1,-1 2-1,0-1 0,1 0 1,-6 5-1,-26 15 147,1 2 0,2 2 0,-36 33 0,21-12-44,-56 70 0,93-102-179,0 1 1,1 0-1,0 1 0,2 0 1,-12 26-1,20-40-135,0 0 0,1-1 0,-1 1 0,0 0 0,1 0 0,0-1 0,-1 1 0,1 0 0,0 0 0,0 0 0,1 2-1,-1-3-11,1-1-1,-1 1 0,1-1 0,-1 1 0,1-1 0,0 0 0,0 1 0,-1-1 0,1 0 1,0 0-1,0 1 0,0-1 0,0 0 0,0 0 0,1 0 0,-1 0 0,0 0 0,0-1 0,1 1 1,-1 0-1,3 0 0,3 2 24,0-1 0,0-1-1,0 0 1,0 0 0,0 0 0,0-1 0,1 0 0,-1 0 0,10-2 0,5-2 5,40-11 0,-48 10-26,0 0 0,0-1-1,0 0 1,0-1 0,-1-1-1,0 0 1,-1-1 0,0 0-1,0-1 1,-1-1 0,-1 1-1,18-24 1,-9 6 12,-2-1 0,-1-1 0,15-39 0,-14 30 59,-14 37 0,-2 8-30,0 12 37,-1-17-87,0 18 102,1 1 0,5 27 0,-5-41-79,0-1 1,0 1-1,1-1 1,0 1-1,0-1 1,0 0-1,1 0 1,-1 0-1,1 0 1,1 0-1,-1 0 0,1-1 1,5 6-1,-5-7-16,0-1-1,0 1 1,0-1-1,0 0 0,0 0 1,1-1-1,-1 1 1,1-1-1,-1 0 1,1 0-1,-1 0 0,1-1 1,0 1-1,-1-1 1,8-1-1,6-1 22,0-1 0,28-8 0,-43 10-35,42-12 12,0-1 0,-2-3 0,0-1 0,-1-3 0,-1-1 0,-1-2 0,59-46 0,-5-17 142,-74 66-257,-32 48-216,-138 228 801,147-251-478,-2 6 17,0-1 0,0 1 0,1 0 0,-6 20 0,9-28-13,1 1 1,0-1-1,-1 1 0,1-1 0,0 1 1,0-1-1,0 1 0,0-1 0,1 1 1,-1 0-1,1-1 0,0 0 0,-1 1 1,1-1-1,0 1 0,0-1 0,1 0 1,-1 0-1,0 0 0,1 0 0,-1 0 1,1 0-1,0 0 0,0 0 0,0 0 1,3 2-1,1-1 14,0 0 0,0 0 0,0 0 0,0-1 0,0 0 0,1 0 1,-1-1-1,0 1 0,1-2 0,0 1 0,-1-1 0,1 0 0,-1 0 0,1 0 0,-1-1 1,1 0-1,11-4 0,2-1 6,-1 0-1,0-2 1,0 0 0,25-16 0,15-14-56,-1-3 0,-3-2 0,99-100 0,-113 102-45,-2-2-1,-2-2 1,49-76 0,-48 51-30,-3-2 0,-2-1 1,32-111-1,-51 131-54,-12 42 10,-8 33 92,-5 17 97,-85 374 458,65-181-201,26-164-172,4 96 0,9-107-187,-2-25-1039,-4-3-3487,-13-37-4439,10 7 8901,-9-12-1253,-1 0-1,1-1 1,-12-25 0,-108-172 1319,20 71 5027,55 72-634,53 66-4150,-1-2 195,0 0 0,0 0 1,0 0-1,0-1 1,-2-6-1,4 10-308,1 0-1,0 0 0,-1 0 1,1 0-1,0-1 1,0 1-1,0 0 0,0 0 1,0 0-1,0 0 0,0 0 1,0 0-1,1 0 1,-1 0-1,0 0 0,1-1 1,-1 1-1,0 0 0,1 0 1,-1 0-1,1 1 1,0-1-1,-1 0 0,1 0 1,0 0-1,-1 0 0,1 1 1,0-1-1,0 0 1,2-1-1,4-2 171,1-1-1,0 1 1,0 1 0,1-1-1,-1 1 1,1 1 0,10-2-1,69-8 236,-49 8-357,123-21-656,29-3-6146,-113 22 3515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2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343 103 10464,'-5'0'859,"0"1"1,0 0-1,0 0 1,0 0 0,1 0-1,-1 1 1,0 0-1,-5 2 1,-35 24 2632,31-20-2678,-21 15 54,0 2 0,2 1 1,1 1-1,-34 38 0,61-60-759,1 0 0,1-1 1,-1 2-1,1-1 0,0 0 0,0 1 0,-2 5 0,4-9-78,1 0 0,-1 0 0,1 0 0,-1 0 0,1-1 0,0 1 0,0 0 0,0 0 0,0 0 1,0 0-1,0 0 0,1 0 0,-1 0 0,0 0 0,1 0 0,0-1 0,-1 1 0,1 0 0,0 0 0,0-1 0,0 1 0,0 0 0,0-1 0,1 1 0,1 1 0,3 2 5,0-1-1,0 0 1,0 0 0,0 0-1,0-1 1,1 0-1,0 0 1,-1-1 0,1 0-1,0 0 1,0 0-1,0-1 1,1 0 0,-1 0-1,0-1 1,0 0-1,0-1 1,8 0 0,-8 0-67,-1 0 0,0 0 1,1-1-1,-1 0 0,0 0 1,0 0-1,0-1 1,0 0-1,0 0 0,-1 0 1,1-1-1,-1 0 0,0 0 1,0 0-1,0 0 1,-1-1-1,1 0 0,-1 0 1,6-11-1,-6 9-63,-1-1 0,0 0 0,-1 0 0,1 0 0,-2 0 0,2-11 0,0-47-175,-3 63 268,0-6-57,-1 0 0,1-1 0,-2 1 0,-3-16 0,4 21 6,-1-1 1,0 1 0,0 0-1,0-1 1,0 1 0,-1 0-1,1 1 1,-1-1 0,0 0-1,0 1 1,-4-4 0,7 7 51,-6-5 72,0 0 0,1 0 0,-8-10 0,13 14-68,0 1 0,-1-1 1,1 1-1,0-1 0,0 1 1,0-1-1,0 1 0,-1-1 1,1 1-1,0-1 0,0 1 1,0-1-1,0 1 0,0-1 1,1 1-1,-1-1 0,0 1 1,0-1-1,0 1 0,0-1 1,0 1-1,1-1 0,-1 1 1,0-1-1,0 1 0,1 0 1,-1-1-1,1 0 0,12-9-8,-11 7 37,12-6 135,0 1 0,0 0-1,0 1 1,1 0 0,0 1 0,32-7-1,-25 8 51,1 1-1,1 1 1,-1 1-1,30 1 0,-44 2-87,1 0 0,-1 0 0,0 0 0,0 1 0,17 6 0,-22-6-74,-1-1 0,1 1 0,-1 0 0,1 0 0,-1 0 0,0 1 0,0-1 0,0 1 0,0-1 0,0 1-1,0 0 1,-1 0 0,1 1 0,-1-1 0,4 7 0,-4-4-10,0 0 0,-1 0 1,1 0-1,-1 0 0,0 0 0,-1 0 0,1 1 1,-1-1-1,0 0 0,-1 0 0,-2 13 0,-2 3 147,-17 41 0,16-44-125,-5 7-1,6-16-25,1 0-1,-5 22 1,10-23-55,5-8-9,11-10-18,-12 6 35,20-14-73,45-37-1,-45 34 11,41-27 0,-62 44 75,1 0 0,0 0 1,1 1-1,-1 0 1,0 0-1,1 0 0,-1 1 1,1-1-1,7 1 0,-10 1 9,1 0 0,-1 0 0,0 0-1,1 1 1,-1 0 0,1-1 0,-1 1-1,0 1 1,1-1 0,-1 0 0,0 1-1,0 0 1,0-1 0,0 1 0,-1 0-1,4 3 1,2 4 33,0 0-1,0 1 1,-1 0-1,0 0 1,9 19 0,10 14-10,-23-39-203,5 7 356,16 19 0,-21-28-603,-1 1 0,1-1 0,-1 1-1,1-1 1,0 0 0,0-1 0,0 1 0,0 0-1,0-1 1,0 1 0,1-1 0,4 1 0,-7-2 21,1 0 0,-1 0 1,0 0-1,0 0 1,1 0-1,-1 0 1,0 0-1,0-1 1,0 1-1,1-1 1,-1 1-1,0-1 0,0 1 1,0-1-1,0 1 1,0-1-1,0 0 1,0 0-1,0 0 1,0 1-1,0-1 1,1-2-1,2-1-1114,14-12-3125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3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51 392 8800,'-33'7'2842,"32"-7"-2802,1 0 0,0 0 0,-1 0 0,1 0 0,0 0 0,-1 0 0,1 0 0,-1 0 0,1 0 0,0 0 0,-1 1 0,1-1 0,0 0 0,-1 0 0,1 0 0,0 1 0,-1-1 0,1 0 0,0 0 0,0 1 0,-1-1 0,1 0 0,0 0 0,0 1 0,0-1 0,-1 0 0,1 1 0,-1 0 150,0 1 0,0-1 0,0 1 0,0-1-1,1 1 1,-1-1 0,0 1 0,1-1 0,-1 1 0,1-1-1,0 1 1,-1 0 0,1-1 0,0 1 0,0 0 0,0-1-1,0 1 1,0 0 0,1-1 0,-1 1 0,0 0 0,1-1-1,-1 1 1,1-1 0,0 1 0,0-1 0,-1 1 0,1-1-1,0 1 1,0-1 0,0 0 0,0 0 0,0 1 0,1-1-1,-1 0 1,3 2 0,0 0 172,1 0 0,0 0 0,0-1-1,0 1 1,0-1 0,1 0 0,-1 0 0,1-1-1,9 2 1,-5-2 68,0 0-1,1-1 0,-1 0 1,16-3-1,-17 1-253,0 0 0,0-1 0,0 0 0,0 0 0,0-1 0,-1 0 0,0-1 0,1 0 0,-2 0-1,1-1 1,-1 0 0,0 0 0,7-8 0,10-13 255,-1-1 0,21-35 0,-10 14 53,158-175 892,-167 200-1563,-27 54 1,-11 29 378,-25 72 0,15-66-70,-59 116 1,78-172-110,-1-1 0,0-1-1,0 1 1,-1 0 0,0-1 0,-1 0 0,1-1-1,-1 0 1,-13 9 0,18-14-54,0 0 0,0 1 0,0-2 0,-1 1 1,1 0-1,0 0 0,-1-1 0,1 1 0,-1-1 0,1 0 0,-1 0 0,1 0 0,0 0 0,-1 0 1,1 0-1,-1-1 0,1 1 0,0-1 0,-1 0 0,1 1 0,0-1 0,-1 0 0,-2-3 0,-2 0-92,1 0 0,0 0 0,1 0-1,-1-1 1,1 0 0,-9-11-1,6 8-13,5 8-242,3 1 366,0 1 1,1-1 0,-1 0-1,0 1 1,1-1-1,-1 0 1,1 0 0,0 0-1,-1 0 1,1 1 0,1 0-1,1 2 45,0-1 0,0 0-1,0 0 1,0 1 0,1-2 0,0 1-1,-1 0 1,1-1 0,0 0 0,0 0-1,0 0 1,1 0 0,-1-1 0,0 1 0,1-1-1,-1 0 1,1 0 0,6-1 0,4 1 69,0-1 0,1 0 0,-1-1 0,19-4 0,24-8 101,0-3 0,-1-1 0,105-50 0,-155 64-200,0-1 29,1 1 0,0-1 0,1 2 1,-1-1-1,10-1 0,-17 4-18,1-1 0,-1 1 0,0 0 0,1 0 0,-1 0 0,0 0 0,1 0 0,-1 1 0,0-1 0,0 0 0,1 0 0,-1 1 0,0-1 0,0 1 0,1-1 0,-1 1 0,0 0 0,0-1 0,0 1 0,0 0 0,0 0 0,0 0 0,0 0 0,0 0 0,0 0 0,0 0 0,-1 0 0,1 0 0,0 0 0,-1 0 1,1 1-1,-1-1 0,1 0 0,-1 0 0,1 1 0,-1-1 0,0 0 0,0 1 0,0-1 0,0 0 0,0 3 0,0 9-10,0 1 0,-1-1 0,0 0 0,-1 0 1,-6 22-1,-29 69-39,36-102 47,-125 282 309,-22-20 14,119-216-174,19-31 95,-1 2 245,22-43-185,117-220-518,-73 151 159,77-142-4,-89 148 27,43-80-122,-70 140 120,2 0 1,0 2-1,40-44 0,-53 64 26,0 0-1,0 1 0,1-1 1,-1 1-1,1 0 1,1 0-1,-1 1 0,9-4 1,-13 6 7,0 0 0,1 1 0,-1-1 0,1 1 0,-1 0-1,1-1 1,-1 1 0,0 0 0,1 1 0,-1-1 0,1 0 0,-1 1 0,1-1 0,-1 1 0,0 0 0,1 0 0,-1 0 0,0 0 0,0 0 0,0 0 0,0 0 0,0 1 0,0-1 0,0 1 0,3 3 0,-1-1 26,-1 1 0,1 0 1,-1-1-1,0 1 0,0 1 0,0-1 1,-1 0-1,0 1 0,0-1 0,0 1 0,-1 0 1,0-1-1,0 1 0,0 0 0,-1 0 0,0 0 1,0 0-1,0 0 0,-1 0 0,0-1 1,0 1-1,-3 10 0,0-4 3,-1 0 1,0 0-1,0-1 0,-1 0 1,-1 0-1,0 0 0,0-1 0,-1 0 1,-14 15-1,11-15-41,4-3-27,-1 0 0,1 0 0,-14 9 0,17-15-47,1 1-1,0 0 1,0-1 0,0 0 0,-1 0-1,1 0 1,-1 0 0,1-1-1,-1 1 1,1-1 0,-1 0 0,1 0-1,-7-1 1,7 1-59,0-1-1,0 1 1,0-1 0,0 0-1,1 0 1,-1 0-1,0 0 1,-4-4 0,6 5 122,0 0 0,1-1 0,-1 1 0,0-1 1,1 1-1,-1-1 0,1 0 0,-1 1 0,1-1 0,-1 1 1,1-1-1,-1 0 0,1 0 0,0 1 0,-1-1 0,1 0 1,0 0-1,0 1 0,-1-1 0,1 0 0,0 0 1,0 0-1,0 1 0,0-1 0,0 0 0,0 0 0,0 0 1,0 1-1,1-1 0,-1-1 0,1 1 34,1 0 0,-1 0 0,0 0 0,0 0 0,1 0 0,-1 0 0,1 0 0,-1 1 0,1-1 0,-1 0 0,1 1 1,-1 0-1,1-1 0,-1 1 0,1 0 0,2 0 0,35-3 169,12 3 81,0-2 1,0-2-1,0-2 1,52-14-1,-83 14-177,1 0 0,-1-2 0,-1 0 0,1-1 0,-1-1 0,-1 0 1,0-2-1,-1 0 0,0-1 0,0-1 0,-2 0 0,21-24 0,66-110 486,-61 84-516,-45 72-54,1 0 0,0 0 0,0 0 0,1 0 0,0 0 0,0 1 0,1-1 0,-1 12 0,1 1 0,0 1 0,4 33 0,-2-51 0,0-1 0,-1 1 0,1-1 0,1 1 0,-1-1 0,3 7 0,-3-9 0,-1 0 0,1 0 0,0 0 0,-1 0 0,1 0 0,0 0 0,0-1 0,0 1 0,0 0 0,0 0 0,-1-1 0,1 1 0,1 0 0,-1-1 0,0 1 0,0-1 0,0 1 0,0-1 0,0 0 0,0 1 0,1-1 0,-1 0 0,0 0 0,0 0 0,0 0 0,2 0 0,5-2 0,0 0 1,0-1-1,0 0 1,0 0-1,-1-1 0,0 0 1,8-6-1,18-8 56,-7 5-30,-9 4-5,38-14 1,-46 20-22,-8 3 0,-1 0 0,1 0 0,-1 0 1,0 0-1,1-1 0,-1 1 0,1 0 0,-1 0 0,1 0 0,-1 0 1,0 0-1,1 0 0,-1 0 0,1 0 0,-1 0 0,1 1 0,-1-1 0,0 0 1,1 0-1,-1 0 0,1 0 0,-1 1 0,0-1 0,1 0 0,-1 0 1,0 1-1,1-1 0,-1 1 0,0 3-20,0 5 5,-1 1-1,-1-1 1,1 1 0,-2-1-1,1 0 1,-1 1 0,-6 11 0,-35 60 30,40-74-20,-25 33 82,22-31-117,-7 6 69,10-9-2,21-15-83,1 0 78,-2-1-1,18-14 0,86-63-1,-39 28-13,-46 35-7,-35 24 0,0 0 0,0 0 0,0 0 0,0 0 0,1 0 0,-1 0 0,0 0 0,0 0 0,0 0 0,0 0 0,0 0 0,0 0 0,0 0 0,1 0 0,-1 0 0,0 0 0,0 0 0,0-1 0,0 1 0,0 0 0,0 0 0,0 0 0,0 0 0,0 0 0,0 0 0,0 0 0,1 0 0,-1-1 0,0 1 0,0 0 0,0 0 0,0 0 0,0 0 0,0 0 0,0 0 0,0-1 0,0 1 0,0 0 0,0 0 0,0 0 0,0 0 0,0 0 0,0 0 0,-1-1 0,1 1 0,0 0 0,0 0 0,0 0 0,0 0 0,0 0 0,0 0 0,0 0 0,0-1 0,0 1 0,0 0 0,0 0 0,-1 0 0,1 0 0,0 0 0,0 0 0,0 0 0,0 0 0,0-1 0,5 17 0,-5 51 0,5-51 0,-2 12 0,-3-12 0,0-9 0,0 1 0,0-1 0,0 1 0,1-1 0,0 0 0,0 1 0,1-1 0,3 10 0,-3-13 0,8 13 4,-9-16-5,0 0 0,-1-1 0,1 1 0,0-1 1,-1 1-1,1-1 0,0 1 0,0-1 0,0 0 0,-1 1 0,1-1 1,0 0-1,0 0 0,0 0 0,0 0 0,0 1 0,-1-1 0,1 0 0,0 0 1,0-1-1,0 1 0,1 0 0,1 0-83,1-1 0,-1 0 1,0 1-1,1-1 0,-1 0 0,0-1 0,0 1 1,1 0-1,-1-1 0,0 0 0,-1 0 0,1 0 1,0 0-1,0 0 0,-1-1 0,1 1 0,-1-1 0,0 1 1,0-1-1,3-5 0,1-4-1943,0-1 0,-1 0 0,-1 0 0,0-1 0,-1 1 0,0-1-1,-1 0 1,-1 0 0,0 0 0,-1-18 0,0-5-714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37.5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143 100 2656,'26'-23'4000,"-23"19"-3828,7-9 1367,1 0 0,16-13 0,-27 25-1482,0 1 0,1 0 0,-1 0 0,1-1-1,-1 1 1,0 0 0,1-1 0,-1 1 0,0 0 0,1-1 0,-1 1 0,0 0 0,0-1-1,1 1 1,-1-1 0,0 1 0,0 0 0,0-1 0,1 1 0,-1-1 0,0 1-1,0-1 1,0 1 0,0-1 0,0 1 0,0 0 0,0-1 0,0 1 0,0-1 0,0 1-1,0-1 1,-1 1 0,1-1 0,0 1 0,0-1 0,0 1 0,0 0 0,-1-1 0,1 1-1,0-1 1,0 1 0,-1 0 0,1-1 0,0 1 0,-1 0 0,1 0 0,0-1 0,-1 1-1,1 0 1,-1-1 0,1 1 0,0 0 0,-1 0 0,1 0 0,-1 0 0,1 0 0,-1-1-1,1 1 1,-1 0 0,1 0 0,-1 0 0,0 0 0,-7 1 276,1-1 0,-1 1 0,0 1 0,1 0 0,-1 0 0,1 0 0,0 1 0,-1 0 0,-8 5 0,5-1-151,0 0 0,1 0 0,0 1 0,1 0-1,-12 12 1,13-10 38,0-1 0,1 1 0,-11 19 0,10-16-169,7-11-21,0-1 0,0 1 1,0-1-1,0 1 1,1-1-1,-1 1 0,0 0 1,1-1-1,-1 1 1,1 0-1,0 0 0,-1-1 1,1 1-1,0 3 1,0-5-36,0 9 28,0-1 0,1 0 0,-1 0 0,1 0 0,3 9 0,-3-15 17,0 1-1,0-1 1,0 0 0,0 0-1,1 1 1,-1-1 0,1 0-1,-1 0 1,1 0-1,0 0 1,0 0 0,0-1-1,0 1 1,0-1-1,0 1 1,0-1 0,1 0-1,-1 0 1,0 0-1,4 1 1,2 1 39,0-1 0,1 0-1,-1-1 1,1 0 0,-1-1 0,1 1-1,-1-2 1,12 0 0,70-17 531,-52 9-292,-33 8-267,19-4 284,0-1 0,39-14 0,-63 19-323,1 1 0,0-1 0,-1 1-1,1-1 1,0 1 0,-1-1 0,1 1 0,0-1-1,-1 0 1,1 1 0,-1-1 0,1 0-1,-1 0 1,0 1 0,1-1 0,-1 0 0,0 0-1,1 1 1,-1-1 0,0 0 0,0 0-1,0 0 1,0 0 0,0 1 0,0-1 0,0 0-1,0 0 1,0 0 0,0 0 0,0 1 0,-1-1-1,1 0 1,0 0 0,0 0 0,-1 1-1,1-1 1,-1-1 0,-1-2 22,0 1 1,0 0-1,0-1 0,0 1 1,-1 0-1,-4-5 0,0 2-50,-1 1 0,0-1 0,0 2 0,0-1 0,0 1 0,-1 0 0,1 1 0,-17-5 0,-7 1-107,-36-4 1,63 11 111,-59-4-418,47 4-385,0 0 0,0-2 0,-25-5 0,42 7 608,-1 0 1,1 0-1,-1 0 1,0 0-1,1-1 1,-1 1-1,1 0 0,-1 0 1,1-1-1,-1 1 1,1 0-1,-1-1 0,1 1 1,-1-1-1,1 1 1,0-1-1,-1 1 0,1-1 1,0 1-1,-1-1 1,1 1-1,0-1 1,-1 1-1,1-1 0,0 1 1,0-1-1,0 0 1,0 1-1,0-1 0,0 1 1,-1-1-1,1 0 1,1 1-1,-1-1 0,0 0 1,0 1-1,0-1 1,0 0-1,1-3-874,1 0 0,-1 1 1,1-1-1,3-6 0,-3 8 1228,18-33-4617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3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52 10560,'-32'-32'4768,"16"20"-4128,6 7 1983,1 2-2399,9 6-160,9 2-4031,4-1-3105,5 7 3968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470 710 7648,'-13'-43'6448,"12"40"-6118,0 1 0,0-1 0,0 1 0,-1 0 1,1-1-1,-1 1 0,0 0 0,0 0 0,0 0 1,0 0-1,0 0 0,0 0 0,0 1 0,0-1 1,-1 1-1,1-1 0,-1 1 0,1 0 0,-1 0 1,1 0-1,-1 0 0,0 1 0,0-1 0,1 1 1,-5-1-1,-4 0 26,0 1 1,0 0-1,0 0 1,-17 3-1,8 1-110,2 0 0,-1 1 0,0 1 0,1 1 0,0 1 0,1 0 0,-1 1 0,-27 21 0,33-21-177,0 0 0,1 1 1,0 0-1,1 0 0,0 2 1,1-1-1,0 1 0,1 0 1,0 1-1,1 0 0,0 0 1,-4 15-1,8-22-43,2 0 0,-1 1 0,1-1 0,0 0 1,0 1-1,1 0 0,-1-1 0,2 1 0,-1-1 0,1 1 1,0-1-1,0 1 0,3 6 0,-2-7-14,0-1 0,1 0-1,-1 0 1,2 0 0,-1 0 0,0 0 0,1-1-1,0 1 1,0-1 0,0 0 0,0 0-1,1 0 1,0-1 0,-1 0 0,7 3-1,2 1 11,0-2-1,0 1 0,1-2 1,0 0-1,0-1 0,0 0 1,0-1-1,0 0 0,1-1 1,-1-1-1,0 0 0,1-1 1,-1-1-1,26-6 0,-11 0-56,-1-1 0,31-15-1,53-31-82,49-34-15,-111 59 488,51-42-1,-86 61-210,-15 10-142,0 1-1,0 0 0,0 0 0,0 0 0,0 0 1,0 0-1,0 0 0,0 0 0,0 0 0,0 0 0,1 0 1,-1 0-1,0 0 0,0 0 0,0 0 0,0 0 1,0 0-1,0 0 0,0 0 0,0 0 0,0-1 0,0 1 1,0 0-1,0 0 0,0 0 0,0 0 0,0 0 0,0 0 1,0 0-1,0 0 0,0 0 0,0 0 0,0-1 1,0 1-1,0 0 0,0 0 0,0 0 0,0 0 0,0 0 1,0 0-1,0 0 0,0 0 0,0 0 0,0 0 1,0-1-1,0 1 0,0 0 0,0 0 0,0 0 0,0 0 1,0 0-1,0 0 0,-1 0 0,1 0 0,0 0 1,0 0-1,0 0 0,-9 5-6,-15 15 13,1 1-1,1 2 0,2 0 1,0 1-1,1 1 0,1 1 1,-20 39-1,33-56 7,1 0 0,0 0 0,1 0-1,0 1 1,0 0 0,-1 11 0,3-18-6,1 0 0,0-1 1,0 1-1,0 0 0,0 0 0,0 0 0,1 0 0,-1 0 1,1 0-1,0-1 0,0 1 0,0 0 0,0 0 0,1-1 1,-1 1-1,1-1 0,-1 1 0,1-1 0,0 0 0,0 0 1,0 0-1,0 0 0,0 0 0,0 0 0,4 2 0,0-1 39,0 0 0,-1 0 0,1-1-1,1 0 1,-1 0 0,0-1 0,0 0-1,1 0 1,-1 0 0,1 0 0,-1-1 0,1 0-1,-1-1 1,8-1 0,-5 1-7,-1-1 0,1 0 1,-1-1-1,0 0 0,0 0 0,0-1 1,0 0-1,-1 0 0,15-11 0,-15 8-48,1-1 0,-1 0-1,-1 0 1,1-1-1,-1 1 1,-1-1-1,0-1 1,0 1 0,-1-1-1,0 0 1,4-15-1,-4 10-13,-1-1-1,0 1 0,-1-1 1,-1 0-1,0 0 0,-1 0 0,-2-16 1,1 28 20,1 0 0,-1-1 0,0 1 1,0 0-1,0 0 0,-1 0 0,1 0 1,-1 0-1,0 0 0,0 1 0,0-1 0,-1 1 1,1-1-1,-1 1 0,0 0 0,0 0 1,0 0-1,0 0 0,-1 0 0,1 1 0,-1 0 1,0 0-1,-4-3 0,-1 2-10,0 1-1,0-1 1,0 2-1,0-1 1,-10 0-1,16 2 13,0 0 1,1 0-1,-1-1 0,0 2 1,0-1-1,0 0 0,0 1 0,1-1 1,-1 1-1,0 0 0,0 0 0,1 0 1,-1 0-1,1 0 0,-1 0 0,1 1 1,-1 0-1,1-1 0,0 1 0,-4 4 1,5-5 0,1 0 1,-1 0-1,1 0 1,0 0-1,-1 0 1,1 0-1,0 0 1,0 0-1,0 1 1,0-1-1,0 0 1,0 0-1,0 0 1,0 0-1,0 0 1,0 0-1,1 0 1,-1 0-1,0 0 1,1 0-1,-1 0 1,1 0-1,-1 0 1,1 0-1,0 0 1,-1 0-1,1 0 1,0 0-1,0-1 1,-1 1-1,1 0 1,0-1 0,1 2-1,4 2-18,0 1 0,1-1 1,10 5-1,4 1 30,-1-1 1,1-1-1,1-1 1,0-1 0,-1-1-1,2-1 1,-1-1-1,0-1 1,1-1 0,31-2-1,124-23 168,-76 7-122,-71 12 48,-17 2 44,0 1 0,16 0 0,-20 4 265,-9-2-409,-1 1 0,0-1 0,0 0 1,0 0-1,0 0 0,0 1 0,0-1 0,0 0 0,0 0 0,0 1 0,1-1 0,-1 0 0,0 0 0,0 1 0,0-1 1,0 0-1,0 0 0,-1 1 0,1-1 0,0 0 0,0 0 0,0 1 0,0-1 0,0 0 0,0 0 0,0 0 0,-1 1 1,-15 18 81,11-15-68,-20 21 43,-14 13-157,-64 82 0,100-116 110,0 0 1,0 0 0,1 1-1,-1 0 1,1-1 0,0 1-1,0 0 1,1 0 0,-1 0-1,1 0 1,0 0 0,1 0-1,-1 0 1,1 1 0,0 5-1,0-10-20,1 0 0,-1 0 0,0 0 0,1 0 0,-1 0 0,1 0 0,-1 0 0,1 0 0,0 0 0,-1 0 0,1 0 0,0 0 0,0 0 0,0 0 0,0-1-1,0 1 1,-1 0 0,1-1 0,0 1 0,1-1 0,-1 1 0,0-1 0,0 1 0,0-1 0,0 0 0,2 1 0,2 0 18,0 0 1,0-1-1,0 1 1,-1-1-1,6-1 1,-2 0-12,0 0 0,-1 0-1,0-1 1,1 0 0,-1-1 0,0 0-1,0 0 1,0 0 0,0-1 0,-1 0-1,1 0 1,-1 0 0,0-1 0,-1 0-1,1-1 1,5-6 0,-4 4-20,-1-1 1,0 1-1,0-1 1,-1 0-1,-1-1 1,1 1-1,-2-1 1,1 0-1,-1 0 0,-1 0 1,2-13-1,-2 15 17,-2 0-1,1 0 1,-1 1-1,0-1 0,-1 0 1,0 0-1,0 0 1,0 1-1,-1-1 1,0 1-1,-1-1 0,0 1 1,0 0-1,-1 0 1,1 0-1,-1 0 1,-1 1-1,1-1 0,-1 1 1,-1 0-1,1 1 1,-1-1-1,0 1 1,-10-7-1,14 11-9,0-1-1,0 1 1,0-1-1,0 1 1,1-1-1,-1 0 1,0 0-1,1 0 1,0 1 0,-1-1-1,1-1 1,-2-2-1,3 4 4,0 1 0,0-1 0,0 0-1,0 1 1,0-1 0,0 1 0,0-1 0,0 0-1,0 1 1,0-1 0,0 1 0,0-1-1,0 0 1,1 1 0,-1-1 0,0 1 0,0-1-1,1 1 1,0-2 0,-1 1 1,1 1 0,0-1-1,0 0 1,0 0 0,0 0 0,0 1 0,1-1-1,-1 0 1,0 1 0,0-1 0,0 1 0,2-1-1,22-6-20,0 1-1,1 2 1,-1 0 0,32 0-1,104 7 112,-149-2-27,1-1-8,0 1-1,1 1 1,-1 1-1,0-1 1,16 7-1,-23-7-29,0 1-1,-1 0 1,1 0-1,-1 0 1,0 0-1,0 1 1,0 0 0,0 0-1,-1 0 1,1 1-1,-1-1 1,0 1-1,5 9 1,-3-3-7,-1-1 0,0 1 0,-1 0 1,-1 0-1,0 0 0,3 14 0,3 69 171,-8-62-114,9 40 0,-10-69-66,1 0 1,0 0 0,-1 0-1,1 0 1,1 0 0,-1-1-1,0 1 1,1 0-1,-1-1 1,1 1 0,0-1-1,0 1 1,0-1 0,0 0-1,0 0 1,0 0 0,1 0-1,-1 0 1,1 0 0,0-1-1,-1 1 1,1-1 0,0 0-1,0 0 1,-1 0-1,1 0 1,0 0 0,0-1-1,0 1 1,6-1 0,13 2-10,0-1 1,0-1 0,1-1-1,-1-1 1,42-10 0,-48 8-6,-1-1 0,0 0 1,-1-1-1,1-1 0,-1 0 1,0-1-1,-1-1 0,0 0 1,13-12-1,2-5 7,-1-1 1,-2-1-1,30-43 0,-50 65 24,20-35-25,-24 39-11,0 0 0,0 0 0,0 0 1,0 0-1,0 0 0,-1 0 0,1-1 1,-1 1-1,0 0 0,1 0 0,-1 0 0,0-1 1,0 1-1,-1 0 0,1 0 0,-1-4 1,1 5 8,-1 1 1,1 0 0,0 0 0,0-1-1,0 1 1,-1 0 0,1-1 0,0 1-1,0 0 1,-1 0 0,1-1 0,0 1-1,0 0 1,-1 0 0,1 0 0,0-1-1,-1 1 1,1 0 0,0 0-1,-1 0 1,1 0 0,0 0 0,-1 0-1,1 0 1,-1 0 0,1 0 0,0 0-1,-1 0 1,1 0 0,0 0 0,-1 0-1,0 0 1,-10 5-69,11-5 66,-7 4-26,0 1 0,0 1 1,0-1-1,-9 11 1,5-5 3,-242 204-394,250-213 427,-10 8 50,0 1 1,0 0-1,1 1 0,0 0 1,1 1-1,-15 22 0,25-33-57,-1 0-1,1 0 0,0-1 1,1 1-1,-1 0 0,0 0 0,0 0 1,1 0-1,-1 0 0,1 0 1,0 0-1,0 0 0,-1 0 0,1 0 1,1 0-1,-1 1 0,0-1 1,0 0-1,1 2 0,0-2-12,0 0-1,0-1 0,1 1 0,-1 0 1,0-1-1,0 1 0,1-1 0,-1 0 1,1 0-1,-1 1 0,1-1 1,0 0-1,-1 0 0,1 0 0,0-1 1,2 2-1,5 1-52,-1-1 0,0-1 0,1 1 0,-1-1 0,1-1 1,-1 1-1,15-3 0,-16 2 54,1-1 1,0-1 0,-1 1-1,1-1 1,-1-1 0,1 0-1,-1 0 1,0 0 0,0-1-1,0 0 1,-1 0 0,1 0-1,-1-1 1,0 0 0,9-10-1,0-4-45,-1-1 0,20-34 0,21-52-237,-47 91 235,81-151-457,-20 42 240,48-106 318,-16-12 314,-100 240-348,3-7 42,-1 1 0,-1-2 0,1 1 1,-1 0-1,-1 0 0,1-1 0,-1-9 0,-1 18-43,0 0-1,0 0 1,0 1 0,0-1 0,-1 0-1,1 0 1,0 0 0,0 0-1,0 1 1,-1-1 0,1 0-1,0 0 1,-1 1 0,1-1-1,-1 0 1,1 1 0,-1-1-1,1 0 1,-1 1 0,1-1-1,-1 1 1,0-1 0,1 0-1,-1 1 1,0 0 0,1-1 0,-1 1-1,0-1 1,0 1 0,1 0-1,-1 0 1,0-1 0,0 1-1,0 0 1,1 0 0,-1 0-1,0 0 1,0 0 0,0 0-1,0 0 1,1 0 0,-1 0-1,0 0 1,0 1 0,0-1 0,1 0-1,-1 1 1,-1-1 0,-3 3-9,-1-1 0,1 0 0,0 1 0,0 0 0,0 1 1,-8 6-1,-2 4-17,1 1 1,1 0-1,-23 34 1,-27 58 48,36-54 166,2 1 0,-27 90 1,40-103-74,2 1 0,2 0 1,2 1-1,-1 49 0,6-66-36,2-1 1,4 33-1,-3-50-43,-1 0-1,1-1 0,0 1 0,0-1 0,1 1 0,0-1 0,1 0 0,-1 0 1,1-1-1,0 1 0,9 9 0,-10-13-27,0-1 0,1 1 0,-1 0 0,1-1 1,0 0-1,-1 0 0,1 0 0,0-1 0,0 1 0,0-1 0,0 0 0,1 0 0,-1 0 1,0-1-1,0 1 0,1-1 0,-1 0 0,0-1 0,1 1 0,-1-1 0,5 0 0,6-3-24,0 0-1,-1-1 0,1 0 0,21-12 1,-7 0 10,0 0 0,-1-2 0,-1 0 0,-1-2 0,28-30 1,105-131 401,-157 180-395,-1 0 1,1 0-1,-1 0 0,1 0 1,-1 0-1,0-1 0,1 1 1,0-4-1,-33 40-165,24-20 184,1-1 0,0 2 0,0-1 0,2 0 1,0 1-1,0 0 0,1 0 0,0 20 0,2-23-20,0 0-1,1 0 1,1 0-1,0 0 1,1 0-1,0 0 1,1 0-1,1 0 1,-1 0-1,12 21 1,-14-31-1,0 1 0,1 0 0,-1-1 0,1 0 0,-1 1 0,1-1 0,0 0 0,0 0 0,0 0 0,0 0 0,0 0 0,0-1 0,1 1-1,-1-1 1,1 1 0,-1-1 0,1 0 0,0 0 0,-1 0 0,1 0 0,0 0 0,-1-1 0,1 1 0,0-1 0,0 0 0,3 0 0,0-1-11,-1 0 0,1-1-1,0 1 1,-1-1 0,1 0 0,-1-1 0,9-5 0,34-25-9,-38 26 19,38-29-2,115-80 0,-120 89 0,88-42 0,-110 59 0,-16 7 0,1 0 0,0 1 0,0-1 0,0 1 0,12-2 0,-18 4 0,1 0 0,-1 0 0,1 0 0,-1 0 0,0 0 0,1 0 0,-1 0 0,1 0 0,-1 0 0,1 0 0,-1 0 0,0 0 0,1 0 0,-1 1 0,0-1 0,1 0 0,-1 0 0,0 0 0,1 1 0,-1-1 0,0 0 0,1 0 0,-1 1 0,0-1 0,1 0 0,-1 1 0,0-1 0,0 0 0,0 1 0,1-1 0,-1 1 0,0-1 0,0 0 0,0 1 0,0-1 0,0 1 0,0-1 0,0 0 0,0 1 0,0-1 0,0 1 0,0 2 0,0-1 0,0 1 0,0 0 0,-1-1 0,1 1 0,-3 4 0,-8 18 0,-1 1 0,-2-1 0,-29 40 0,-4 7 0,45-69 0,2-2 0,-1-1 0,0 1 0,1 0 0,-1 0 0,1-1 0,-1 1 0,1 0 0,-1 0 0,1 0 0,0 0 0,-1 0 0,1 0 0,0 0 0,0-1 0,0 1 0,0 0 0,0 0 0,0 2 0,0-3 0,1 0 0,0 0 0,-1 0 0,1-1 0,-1 1 0,1 0 0,0 0 0,-1-1 0,1 1 0,-1 0 0,1 0 0,-1-1 0,1 1 0,-1-1 0,1 1 0,-1 0 0,1-1 0,-1 1 0,1-2 0,17-15 0,-15 14 0,56-68 0,-7 9 0,-25 31 0,21-21 0,-48 52 0,0 0 0,0-1 0,1 1 0,-1 0 0,0-1 0,0 1 0,0 0 0,0 0 0,1 0 0,-1-1 0,0 1 0,0 0 0,1 0 0,-1 0 0,0 0 0,0-1 0,1 1 0,-1 0 0,0 0 0,1 0 0,-1 0 0,0 0 0,0 0 0,1 0 0,-1 0 0,0 0 0,1 0 0,-1 0 0,0 0 0,1 0 0,-1 0 0,0 0 0,0 0 0,1 0 0,-1 0 0,0 0 0,1 0 0,-1 1 0,0-1 0,0 0 0,1 0 0,-1 0 0,0 0 0,0 1 0,1-1 0,-1 0 0,0 0 0,0 1 0,0-1 0,0 0 0,1 0 0,-1 1 0,0-1 0,2 16 0,-3 0 31,-4 28 0,2-30-46,1 0-1,1-1 1,0 25-1,1-37 16,0 1 0,0-1 0,1 1 0,-1-1 0,0 1 0,0-1 0,1 1 0,-1-1 0,1 1 0,-1-1 0,1 0 0,0 1 0,-1-1 0,1 0 0,0 1 0,0-1 0,0 0 0,0 0 0,0 0 0,0 0 0,1 0 0,-1 0 0,0 0 0,0 0 0,1 0 0,-1 0 0,0-1 0,1 1 0,-1-1 0,1 1 0,-1-1 0,1 1 0,-1-1 0,1 0 0,-1 0 0,1 0 0,-1 0 0,1 0 0,-1 0 0,1 0 0,2-1 0,13-4 5,-1 0 0,0-2 0,0 1 0,21-15 0,-9 7 29,32-16-24,-6 4-45,67-44 1,-76 42 34,-41 24 0,-5 3 0,-3 1 0,0 0 0,0 1 0,0 0 0,0 0 0,1 0 0,-1 1 0,0-1 0,1 1 0,-4 2 0,3-3 0,-17 9-11,1 2 1,0 0-1,0 0 0,1 2 1,1 1-1,1 0 0,-31 34 1,46-46 2,-8 8 19,0 1 0,1 0 0,1 1 0,0 0 0,-8 19 0,15-31-9,1 0 0,-1 0 0,1 0-1,0 0 1,0 0 0,-1 0 0,1 1-1,0-1 1,0 0 0,0 0-1,0 0 1,1 3 0,-1-4-2,0 0 0,0 1 0,1-1 0,-1 1 0,0-1 1,1 0-1,-1 1 0,0-1 0,1 0 0,-1 1 0,1-1 0,-1 0 0,0 1 1,1-1-1,-1 0 0,1 0 0,-1 0 0,1 1 0,-1-1 0,1 0 0,-1 0 0,1 0 1,-1 0-1,1 0 0,-1 0 0,1 0 0,-1 0 0,1 0 0,-1 0 0,1 0 0,-1 0 1,1-1-1,-1 1 0,1 0 0,0 0 0,11-5 0,-1 0 0,1 0 0,-1-1 0,0-1 0,12-9 0,-20 14 0,56-39 0,-26 16 0,50-27 0,-82 51-22,0 1 0,0-1 0,1 1 0,-1-1 0,0 1 0,0 0 0,0-1 0,0 1-1,0 0 1,0 0 0,1 0 0,-1 0 0,0 0 0,2 0 0,-3 0 13,1 0-1,0 0 1,-1 1-1,1-1 1,-1 0-1,1 1 1,-1-1-1,1 0 1,-1 1-1,1-1 1,-1 1-1,1-1 1,-1 1-1,1-1 1,-1 1-1,0-1 1,1 1-1,-1-1 1,0 2-1,2 2-2,-1 1 1,0 0-1,-1-1 0,1 1 0,-1 0 1,0 4-1,1 12 71,0-16-46,0 0 1,1 0-1,0 0 0,0 0 1,0 0-1,0 0 0,1 0 0,-1-1 1,1 1-1,1-1 0,-1 0 1,0 0-1,5 4 0,-5-6-4,0 1 0,-1-2 0,1 1 1,0 0-1,0 0 0,0-1 0,0 0 0,1 0 0,-1 0 0,0 0 0,0 0 0,1 0 0,-1-1 0,0 0 0,1 1 0,-1-1 0,1-1 0,-1 1 0,0 0 1,1-1-1,-1 0 0,4-1 0,3-1 7,0-2 1,0 1 0,0-1-1,-1 0 1,1-1 0,-1 0 0,13-12-1,52-60-5,-25 24-6,69-57-5,-68 58-28,-2-2-1,61-92 1,63-168 44,-161 292 5,10-36 0,-20 58-19,4-21 1,-5 21-6,0 0-1,0 1 1,0-1-1,0 0 1,0 0-1,0 0 1,-1 0-1,1 0 1,0 0-1,0 0 0,-1 0 1,1 1-1,-1-1 1,1 0-1,0 0 1,-1 0-1,-1-1 1,2 2 1,0 0 1,-1-1 0,1 1 0,0 0-1,-1 0 1,1-1 0,-1 1 0,1 0-1,-1 0 1,1 0 0,0-1 0,-1 1-1,1 0 1,-1 0 0,1 0 0,-1 0 0,1 0-1,-1 0 1,1 0 0,-1 0 0,1 0-1,-1 0 1,1 0 0,-1 0 0,1 1-1,-1-1 1,1 0 0,0 0 0,-2 1-1,-6 2 3,1 1 0,-1 0-1,1 1 1,0 0-1,0 0 1,0 1-1,0-1 1,-6 9 0,-19 22 38,-53 76 1,-18 56-7,86-138-33,1 2 1,1 0 0,2 0-1,1 1 1,1 1 0,2 0-1,-5 40 1,12-57-1,1-1 0,0 1 0,1 0 0,1 0 0,1-1 0,0 1 0,1-1 0,1 1 0,9 26 0,-10-37 0,0 0 0,1 0 0,-1 0 0,1 0 0,0 0 0,0-1 0,1 0 0,-1 0 0,1 0 0,1 0 0,-1-1 0,0 0 0,1 0 0,0 0 0,0-1 0,0 0 0,1 0 0,-1-1 0,1 1 0,-1-1 0,1-1 0,0 1 0,-1-1 0,1-1 0,9 1 0,0-1 0,-1-1 0,0 0 0,0-1 0,0-1 0,0 0 0,-1-1 0,1-1 0,-1 0 0,0-1 0,21-12 0,13-13 0,76-66 0,-79 59 0,-23 21 0,19-16 0,-38 30 0,0 0 0,1-1 0,-1 0 0,-1 1 0,1-1 0,0-1 0,-1 1 0,2-5 0,-3 8 0,-1 1 0,1 0 0,-1 0 0,0 0 0,0-1 0,0 1 0,1 0 0,-1 0 0,0-1 0,0 1 0,0 0 0,0 0 0,0-1 0,0 1 0,0 0 0,1-1 0,-1 1 0,0 0 0,0 0 0,0-1 0,0 1 0,0 0 0,0-1 0,0 1 0,0 0 0,-1 0 0,1-1 0,0 1 0,0 0 0,0-1 0,0 1 0,0 0 0,0 0 0,0-1 0,-1 1 0,1 0 0,0 0 0,0-1 0,0 1 0,-1 0 0,1 0 0,0 0 0,0 0 0,-1-1 0,1 1 0,0 0 0,-1-1 0,1 1 0,0-1 0,0 1 0,-1 0 0,1-1 0,0 1 0,-1 0 0,1-1 0,0 1 0,-1 0 0,1-1 0,0 1 0,-1 0 0,1 0 0,-1-1 0,1 1 0,-1 0 0,1 0 0,-1 0 0,1 0 0,0 0 0,-1 0 0,1 0 0,-1 0 0,1 0 0,-1 0 0,1 0 0,-1 0 0,1 0 0,-1 0 0,0 0 0,-11 1 0,8-1 0,7-4 0,-3 4 0,0-1 0,1 1 0,-1 0 0,0-1 0,0 1 0,1-1 0,-1 1 0,0 0 0,1-1 0,-1 1 0,1 0 0,-1 0 0,0-1 0,1 1 0,-1 0 0,1 0 0,-1-1 0,0 1 0,1 0 0,-1 0 0,1 0 0,0 0 0,0-1 0,0 1 0,0 0 0,0-1 0,0 1 0,0-1 0,0 1 0,-1-1 0,1 0 0,0 1 0,0-1 0,-1 0 0,1 1 0,0-1 0,-1 0 0,1-1 0,-1-5 0,-4 0 0,2 6 0,1 0 0,0 1 0,-1-1 0,1 0 0,-1 1 0,1-1 0,-1 1 0,0-1 0,1 1 0,-1 0 0,1 0 0,-1 0 0,0 0 0,1 0 0,-1 0 0,1 0 0,-1 0 0,0 0 0,1 1 0,-1-1 0,1 1 0,-1-1 0,1 1 0,-1 0 0,1 0 0,0-1 0,-3 3 0,-1 0 0,0 1 0,0 0 0,0 0 0,0 0 0,-4 6 0,2-2 0,1 1 0,0-1 0,0 1 0,1 1 0,1-1 0,-1 1 0,-4 18 0,7-22 0,0 1 0,1 0 0,0 1 0,0-1 0,1 0 0,0 0 0,0 0 0,1 0 0,0 0 0,0 0 0,0 0 0,4 10 0,-4-14-4,1-1-1,-1 1 1,0 0-1,1-1 1,0 1-1,-1-1 1,1 0-1,0 0 1,0 1-1,0-1 1,1 0-1,-1-1 1,0 1-1,1 0 1,-1-1-1,1 1 1,0-1-1,-1 0 1,1 0-1,0 0 1,0 0-1,0 0 1,-1 0-1,6-1 1,3 0 17,1 0 0,-1-1 0,1-1 0,13-3 0,47-16 7,-64 19-20,193-67 29,10-3-31,-200 70 2,-15 10 0,3-5 0,-2 2 0,0-1 0,-1 1 0,1-1 0,-1 0 0,0 0 0,-4 4 0,-7 6 0,-63 64-70,-51 58 103,124-131-29,0 1 0,1 0 0,0 0 0,0 1 0,-5 11 0,8-16-4,1-1 1,-1 1-1,1-1 1,0 1-1,-1 0 0,1-1 1,0 1-1,0 0 1,0-1-1,0 1 1,0 0-1,1-1 0,-1 1 1,0 0-1,1-1 1,-1 1-1,1 0 1,-1-1-1,1 1 0,0-1 1,0 0-1,0 1 1,0-1-1,0 1 0,0-1 1,0 0-1,0 0 1,0 0-1,1 0 1,2 2-1,5 2 0,1 0 0,0-1 0,0 0 0,1-1 0,-1 0 0,1-1 0,12 2 0,-5-1 0,-1 0-33,0-2 1,0 1-1,0-2 0,0 0 1,0-2-1,0 1 0,22-7 1,-31 6-426,0 0-1,-1 0 1,1-1 0,-1-1 0,10-4 0,-11 4-646,0 0-1,-1 0 1,0 0-1,0-1 1,0 1-1,6-8 1,-9 10 647,-1-1 0,1 1 1,-1 0-1,0-1 0,1 1 0,-1-1 1,0 1-1,0-1 0,-1 0 0,1 1 1,0-1-1,-1 0 0,0 0 0,1 1 1,-1-1-1,-1-5 0,1 1-460,0-30-2283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3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1363 140 13312,'-18'-8'6015,"44"13"-5247,1-5 1632,9 7-1472,19 1 64,3 4-608,6 1-640,-1-1 160,-2-1-2688,-1 1 1536,-7-4-5759,-3 4 3935</inkml:trace>
  <inkml:trace contextRef="#ctx0" brushRef="#br0" timeOffset="1">85 41 14528,'-79'-37'6591,"74"34"-5727,13 3-2208,10 3 544,27 5-736,10 4 896,30 5-4575,4 6 2879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3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 17119,'-58'-4'7744,"63"4"-6720,-10 0-640,-5 0-32,7-5-2368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3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808 165 5472,'4'-17'2064,"-3"16"-1698,0-1 1,-1 1 0,1-1 0,-1 0-1,1 1 1,-1-1 0,0 0 0,0 0 0,0 1-1,0-1 1,0 0 0,0-3 0,-3-11 2737,2 12-2556,1-1-1,-1 1 0,0 0 0,0 0 0,-1 0 0,1 1 0,-1-1 0,0 0 0,-4-7 0,3 7-352,-1-1 0,1 1 0,-1 0 0,0 0 0,0 0 0,-1 0 0,1 1 0,-1-1 0,0 1 0,1 0 0,-2 1-1,1-1 1,0 1 0,0 0 0,-1 0 0,1 1 0,-1 0 0,1 0 0,-10-1 0,-22 1 130,0 1 1,0 1-1,0 3 0,-40 8 1,45-6-142,1 2 1,-32 12-1,45-13-67,-1 2-1,1 0 1,1 1-1,-24 18 0,27-17 5,2 0-1,-1 0 0,2 1 1,0 1-1,-15 20 0,19-23-19,1 1-1,0 0 1,0 0-1,1 1 1,1-1-1,0 1 1,0 0 0,-2 16-1,6-23-54,-1 0 1,1 0-1,0-1 0,0 1 1,0 0-1,1 0 0,0 0 0,0 0 1,0 0-1,0-1 0,1 1 0,0-1 1,0 1-1,4 7 0,-2-7-39,0 0 0,0 0-1,0-1 1,1 1-1,-1-1 1,1 0-1,0-1 1,0 1 0,1-1-1,-1 0 1,10 4-1,0-2-20,-1 0 0,2 0 0,-1-2 0,23 3 0,62-1 164,-64-8-48,-34 3-106,0 0 0,0-1 0,-1 1 0,1-1 0,0 1 0,0-1 0,-1 0 0,1 0 0,-1 0 0,1 0 0,-1 0 0,1 0 0,-1 0 0,1 0 0,1-3 0,-2 3-4,-1 1 1,0-1 0,0 1-1,0-1 1,1 0 0,-1 1-1,0-1 1,0 0 0,0 1 0,0-1-1,0 0 1,0 1 0,0-1-1,0 0 1,0 1 0,-1-1-1,1 0 1,0 1 0,0-1-1,0 1 1,-1-1 0,1 0-1,0 1 1,-1-1 0,1 1-1,-1-1 1,1 1 0,0-1-1,-1 1 1,1-1 0,-1 1-1,1 0 1,-1-1 0,-1 0-1,0 0-12,-1-1-1,1 0 1,-1 1-1,0 0 0,0-1 1,1 1-1,-7-1 0,-6 0 17,1 1 0,-1 0 0,1 1 0,-1 1 0,0 0 0,1 1 0,0 1 0,-1 0 0,1 1 0,0 0 1,1 1-1,-16 8 0,9-3 167,0 1 1,1 0 0,0 2 0,1 0 0,0 1-1,1 1 1,-19 21 0,32-31-96,0 0 0,1 0 0,0 0 0,0 0 0,0 1 0,0 0 1,1-1-1,0 1 0,0 0 0,0 0 0,1 0 0,0 0 0,0 0 0,0 0 0,1 0 0,0 9 0,1-11-47,-1 0 0,1 0-1,0-1 1,0 1 0,0 0 0,0-1-1,1 1 1,-1 0 0,1-1 0,0 0-1,0 1 1,0-1 0,1 0 0,-1 0-1,1 0 1,0 0 0,0-1 0,0 1-1,0-1 1,0 0 0,0 0 0,1 0-1,-1 0 1,0 0 0,1-1 0,4 2-1,0-1-192,0-1 0,0 0 1,1 0-1,-1-1 0,1 0 0,-1 0 0,1-1 0,-1 0 0,16-4 0,1 0-450,142-29-7484,-1-12-6118,-107 28 9771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11808,'-8'3'5343,"-1"14"-4639,4-9 2688,0 4-1984,-8 3 992,8 1-1408,-3 1-416,3-2-384,-4-2-864,9-1 384,-5-4-3776,10 4 2240,9 0-7679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3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9 10720,'-31'-7'3456,"30"6"-3366,1 1 1,-1 0 0,0 0-1,0 0 1,0 0 0,0 0-1,1 0 1,-1 0 0,0 0-1,0 0 1,0 0 0,0 0-1,1 1 1,-2-1 0,-7 2 129,2 0 339,-1-1 1,1 2 0,-1-1-1,-13 7 1,-20 19 1760,0 1-1,-47 46 1,84-72-2207,-2 2 3,1-1 1,0 1-1,0 0 1,0 1-1,0-1 1,1 1-1,0 0 0,0 0 1,1 0-1,0 1 1,-3 7-1,5-14-122,1 0 0,0 1 1,0-1-1,0 0 0,0 0 0,0 1 0,0-1 0,0 0 0,0 1 1,0-1-1,0 0 0,0 1 0,0-1 0,0 0 0,0 0 0,0 1 1,1-1-1,-1 0 0,0 1 0,0-1 0,0 0 0,0 0 0,0 1 1,1-1-1,-1 0 0,0 0 0,0 0 0,0 1 0,1-1 0,-1 0 0,0 0 1,0 0-1,1 1 0,-1-1 0,0 0 0,1 0 0,14 0-221,15-9-86,-15 0 272,-1-1-1,0-1 1,-1 0 0,0-1-1,22-26 1,-1 2 188,-32 34-131,11-9 439,-9 12-82,-4 9 31,-34 114 242,11-42-471,2 2 155,-3-1 1,-43 100 0,58-164-234,-1 0 0,-1 0 0,-1-1 1,0 0-1,-1-1 0,-1 0 0,0-1 0,-20 16 0,20-20-65,0 1 0,-1-2 0,-1 0 0,0-1 0,-31 15 0,41-23-137,1 0 0,-1-1 0,0 1 0,1-1-1,-1 0 1,0-1 0,0 0 0,0 1 0,1-2-1,-10 0 1,11 0-11,0 0-1,0 1 1,-1-1-1,1-1 1,1 1 0,-1-1-1,0 1 1,0-1-1,1 0 1,-1-1-1,1 1 1,-1 0-1,1-1 1,0 0 0,0 0-1,-4-5 1,3 3-45,0-1 0,1 0-1,-1-1 1,1 1 0,1 0 0,-1-1 0,1 0 0,-2-9 0,1-2-243,1 0 1,1 0-1,1-34 1,1 31 70,-1-2-108,2 1 1,0 0-1,1-1 0,1 1 0,2 1 0,0-1 0,1 1 0,14-30 0,11-7-3012,76-103 0,-101 152 3021,58-77-1909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3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16639,'-22'5'7520,"17"7"-6528,0-9-3232,10 2 1024,-5 3-5279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51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417 556 3136,'39'-15'1931,"-37"14"-1434,-1 0 1,1 0-1,0-1 1,0 1-1,0 0 1,-1-1-1,1 1 1,0-1-1,-1 0 1,0 0-1,1 1 1,-1-1-1,2-3 1,-4 4-448,1 1 1,0-1-1,0 0 1,-1 1-1,1-1 1,0 1 0,-1-1-1,1 0 1,0 1-1,-1-1 1,1 1-1,-1-1 1,1 1-1,-1-1 1,1 1 0,-1 0-1,0-1 1,1 1-1,-1-1 1,1 1-1,-1 0 1,0 0-1,1-1 1,-1 1 0,0 0-1,1 0 1,-1 0-1,0 0 1,0 0-1,1 0 1,-2 0-1,-23 0 277,23 0-266,-13 2 76,0 1 0,1 1-1,-1 0 1,1 1 0,-27 13 0,21-9 66,-11 4-72,1 1-1,1 2 1,0 1 0,1 1 0,-39 33-1,58-43-89,0 1 0,1 0 0,0 1-1,0-1 1,1 1 0,1 1 0,-10 20 0,13-23 6,0 1 0,0-1 1,1 1-1,0 0 1,1 0-1,0 0 1,0 0-1,1 0 1,0 0-1,1 0 0,3 16 1,-3-18 52,1 0-1,0-1 1,0 1 0,1 0 0,-1-1 0,2 0-1,-1 0 1,1 0 0,-1 0 0,2 0 0,-1-1-1,1 0 1,-1 0 0,9 7 0,-9-9-43,0-1 0,-1 0 0,1 0 0,0 0 1,0 0-1,1 0 0,-1-1 0,0 0 0,0 0 1,1 0-1,-1 0 0,0-1 0,1 0 0,-1 1 0,1-2 1,-1 1-1,0 0 0,1-1 0,-1 0 0,0 0 1,1 0-1,-1-1 0,7-3 0,-2 0 41,0 0 0,-1-1 0,0 0 0,0 0 0,0-1 0,-1 0 0,0 0 0,0-1 0,-1 0 0,7-11 0,4-7 71,-2-1-1,11-29 1,-13 29-78,-2-1-1,-1 0 1,-2 0 0,7-33-1,13-190-170,-25 160 67,-9-98 0,5 176-57,0 0 1,-1 0 0,0 0-1,-1 0 1,-1 0 0,-5-14-1,9 26 63,0 1 0,0 0 0,0 0 0,0 0 0,0 0 0,0 0 0,0 0 0,0 0 0,0-1 0,-1 1 0,1 0 0,0 0 0,0 0 0,0 0 0,0 0 0,0 0 0,0 0 0,0 0 0,0 0 0,0 0 0,-1 0 0,1 0 0,0-1 0,0 1 0,0 0 0,0 0 0,0 0 0,0 0 0,0 0 0,-1 0 0,1 0 0,0 0 0,0 0 0,0 0 0,0 0 0,0 0 0,0 0 0,-1 0 0,1 1 0,0-1 0,0 0 0,0 0 0,0 0 0,0 0 0,-5 7-130,-1 15 56,0 27 97,1 66-1,4-81 29,1 90 353,5 0 0,5 0 1,45 206-1,-45-292 38,25 68-1,-35-105-428,0 0 0,1 0 0,-1 0 0,0 0 0,1 0 0,-1 0 0,1-1 0,-1 1 0,1 0 0,-1 0 0,1 0 0,0 0 0,-1-1 0,1 1 0,0 0 0,0-1 0,0 1 0,1 1 0,-1-3-98,0 1 1,-1 0 0,1-1 0,0 1 0,0 0 0,-1-1 0,1 1 0,0-1 0,-1 1 0,1-1 0,-1 0 0,1 1 0,0-1 0,-1 0-1,1 1 1,0-2 0,-1 1 1,13-11-1089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51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77 5568,'-36'0'6821,"36"0"-6733,0 0-1,0 0 1,-1 0 0,1 0-1,0 0 1,0 0 0,0 0-1,1-7 5734,4 3-5531,0 1-1,0 0 1,0 0-1,0 1 1,1 0 0,5-2-1,14-3-178,1 1 0,0 1 0,0 2 0,33-1 0,-26 2-21,229-3 778,-182 6-274,-80-1-629,1 0 1,-1-1-1,0 1 1,0 0-1,0 0 1,1 0-1,-1 0 1,0 0-1,0 0 1,0 0 0,1 0-1,-1 0 1,0 0-1,0-1 1,0 1-1,0 0 1,0 0-1,1 0 1,-1 0-1,0-1 1,0 1-1,0 0 1,0 0 0,0 0-1,0 0 1,0-1-1,0 1 1,0 0-1,0 0 1,0 0-1,0-1 1,1 1-1,-1 0 1,0 0-1,-1 0 1,1-1 0,0 1-1,0 0 1,0 0-1,0 0 1,0-1-1,0 1 1,0 0-1,0 0 1,0 0-1,0-1 1,0 1-1,0 0 1,-1 0 0,1 0-1,0 0 1,0 0-1,0-1 1,0 1-1,0 0 1,-1 0-1,1 0 1,-1-2-831,0-4-821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7:38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0 6400,'-3'3'8787,"3"-3"-8653,0 15 2588,4 19-1630,-2-31-990,-1 1-1,1 0 0,-1-1 0,1 1 0,0-1 0,1 1 1,-1-1-1,0 0 0,1 0 0,3 3 0,33 28 422,-33-29-473,9 9 202,-2 0 0,15 17 1,-3-2-77,-15-17-99,-1-1-1,-1 2 1,0-1 0,0 1-1,6 15 1,23 70 167,-31-82-196,70 219 1029,-73-219-961,0 0-1,0 0 1,-2 0-1,0 0 1,-1 0 0,0 0-1,-1 0 1,-5 22-1,-28 115 615,15-76-500,10-36-911,-2-1 0,-1-1-1,-33 69 1,37-97-468,8-10 1067,0-1 1,0 0-1,0 0 0,0 0 1,-1 1-1,1-1 1,0 0-1,0 0 1,0 0-1,-1 0 1,1 1-1,0-1 1,0 0-1,-1 0 1,1 0-1,0 0 1,0 0-1,-1 0 1,1 0-1,0 0 0,0 0 1,-1 0-1,1 0 1,0 0-1,-1 0 1,1 0-1,0 0 1,0 0-1,-1 0 1,1 0-1,0 0 1,0 0-1,-1 0 1,1 0-1,0 0 1,0 0-1,-1-1 0,1 1 1,0 0-1,-6-16-2077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52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89 6816,'-23'-17'2197,"62"9"4774,122-15-3149,4 1-3358,-40 5-2185,-107 16 643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5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96 2496,'-32'-33'5546,"30"31"-4979,0 0 0,0 1 0,-1-1 0,1 1 0,0-1-1,-1 1 1,1 0 0,-1-1 0,0 1 0,1 1 0,-1-1-1,0 0 1,-3 0 0,2 2 877,7 2-425,12 1 54,10-3-575,1 0 1,38-5-1,-27 1-265,474-32 732,-438 35-1029,-60 0 495,-34-1-408,-44-6 50,-75 2 0,-69 13-38,-232 24 29,404-31-23,24-2-32,0 2 1,-18 2-1,21-1 11,15-2 114,15 2-5,181 23 103,8 2-194,-162-18-11,1 1 1,58 22-1,-96-28-63,1 0-1,-1 1 1,0 0 0,0 1-1,14 10 1,-21-14 45,-1 0-1,0-1 0,0 1 1,-1 0-1,1 0 1,0 0-1,0 0 1,-1 1-1,0-1 0,1 0 1,-1 1-1,0-1 1,0 1-1,0-1 1,0 1-1,-1-1 0,1 1 1,-1 0-1,1-1 1,-1 1-1,0 0 1,0-1-1,0 1 0,-1 0 1,1-1-1,-1 1 1,1 0-1,-2 3 1,-2 3 23,-1-1 0,1 1 1,-1-1-1,-1-1 0,1 1 1,-1-1-1,-1 0 1,1 0-1,-10 7 0,-74 51 352,51-39-323,-37 24-170,-3-3 1,-85 36-1,131-67 53,-104 53 145,106-52-52,1 2 0,-35 28 0,60-43-14,1 0 0,0 0 0,-1 0 0,2 1 0,-1-1 0,0 1 0,1 0 0,0 0 0,-3 7 0,6-11-12,-1 0 1,1-1-1,-1 1 1,1 0 0,0 0-1,0 0 1,-1 0 0,1-1-1,0 1 1,0 0-1,0 0 1,0 0 0,0 0-1,0 0 1,0 0 0,0-1-1,0 1 1,0 0-1,1 0 1,-1 0 0,0 0-1,1-1 1,-1 1-1,0 0 1,1 0 0,-1-1-1,1 1 1,-1 0 0,2 0-1,-1 0 4,1 0 1,0 0-1,-1-1 0,1 1 0,0 0 0,0-1 1,0 0-1,-1 1 0,1-1 0,0 0 1,0 0-1,0 0 0,0 0 0,0 0 0,2-1 1,18-3 41,1 0 0,35-13 1,46-23 148,-46 17-195,-2 1-83,72-16 0,-109 33 36,0 2 1,1 0 0,0 1-1,0 1 1,0 1 0,0 0 0,31 6-1,-41-4 24,-1 1-1,0 0 1,0 0 0,0 1-1,0 0 1,0 0-1,-1 1 1,0 0-1,0 1 1,0 0 0,12 13-1,-9-8 17,0 2 0,-2-1-1,0 2 1,0-1 0,-1 1 0,8 19 0,20 48 316,-29-71-928,-7-9 548,0-1 0,1 0 0,-1 0 0,0 1 0,0-1 0,1 0 0,-1 0 0,0 0 0,0 1 0,1-1 0,-1 0 0,0 0 0,1 0 0,-1 0 0,0 0-1,1 0 1,-1 0 0,0 0 0,1 0 0,-1 0 0,0 0 0,1 0 0,-1 0 0,0 0 0,0 0 0,1 0 0,-1 0 0,0 0 0,1 0 0,-1 0 0,0 0 0,1-1 0,-1 1 0,0 0 0,0 0-1,1 0 1,-1-1 0,0 1 0,9-15-3124,1-1 976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54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1 198 8544,'7'2'5912,"5"3"-3969,8-2-1090,0-2-1,0 0 1,0-2-1,33-3 0,-22-2-548,1 0 0,35-13 0,-55 15-233,0 0 1,0-1-1,-1-1 0,1 0 1,17-13-1,-26 18-73,-1-1 0,0 0 0,1 0 1,-1 0-1,0 0 0,-1 0 0,1 0 0,0-1 0,0 1 0,-1-1 0,0 1 0,1-1 0,-1 1 0,0-1 0,0 0 0,0 0 0,-1 0 0,1 1 0,-1-1 0,0 0 0,1 0 0,-1 0 0,0 0 0,-1 0 0,1 0 0,-1 0 0,1 1 1,-1-1-1,0 0 0,-1-4 0,0 4-24,0 0 1,1 0 0,-1 0-1,0 1 1,0-1 0,0 1 0,-1-1-1,1 1 1,-1 0 0,1 0-1,-1 0 1,0 0 0,1 0-1,-1 1 1,0-1 0,0 1 0,0 0-1,-1 0 1,1 0 0,-3-1-1,-2 1-30,1 0 0,-1 0 0,1 0-1,-1 1 1,0 0 0,1 1 0,-14 2-1,5 2 34,0 0-1,1 1 1,0 1-1,0 0 1,1 1 0,-1 0-1,2 1 1,-1 1-1,-22 22 1,27-24 160,2 1 1,-1-1 0,1 1 0,1 0 0,0 1-1,0-1 1,1 1 0,0 0 0,0 1-1,1-1 1,1 1 0,0 0 0,0 0 0,1 0-1,1 0 1,0 0 0,0 12 0,1-19-85,1 0-1,-1-1 1,1 1 0,0-1 0,1 1 0,-1-1 0,0 0 0,1 1 0,0-1-1,0 0 1,0 0 0,0 0 0,0 0 0,0-1 0,1 1 0,0 0 0,-1-1 0,1 0-1,0 0 1,0 0 0,0 0 0,0 0 0,4 1 0,1 1 24,1-1 1,-1 0 0,1-1-1,-1 0 1,1 0 0,0 0-1,0-2 1,10 1 0,8-2-336,-1-1 1,1-1 0,46-13 0,25-14-7712,-58 17 4722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54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35 6816,'-1'10'829,"1"-6"-512,-1-1 1,1 1-1,1 0 0,-1 0 1,0-1-1,2 5 0,7 77 3392,-8-52-1827,3 0 0,1 0 0,15 54 0,-20-86-1778,0-1 0,0 1 0,0 0 0,0-1-1,1 1 1,-1-1 0,0 1 0,0 0 0,1-1-1,-1 1 1,1-1 0,-1 1 0,0-1 0,1 1-1,-1-1 1,1 0 0,0 1 0,0-1-70,-1 0 0,0 0 1,0 0-1,1 0 1,-1 0-1,0 0 0,1 0 1,-1 0-1,0 0 0,0 0 1,1-1-1,-1 1 0,0 0 1,0 0-1,1 0 1,-1-1-1,0 1 0,0 0 1,0 0-1,0 0 0,1-1 1,-1 1-1,0 0 1,0 0-1,0-1 0,0 1 1,10-28 510,-10 28-543,5-27 148,3-31 1,2-15-190,-8 63 37,14-60-2,-14 63 4,1 0 0,0-1 0,0 1 0,1 0 0,-1 1 0,1-1 0,6-6 0,-8 11-4,-1 0-1,1 0 0,0 0 1,0 0-1,0 1 1,0-1-1,0 1 0,1-1 1,-1 1-1,0 0 0,1 0 1,-1 0-1,0 0 1,1 0-1,-1 1 0,1-1 1,0 1-1,-1-1 1,1 1-1,-1 0 0,1 0 1,0 0-1,-1 1 0,1-1 1,2 1-1,5 2-20,-1 1-1,0 0 1,0 0 0,0 1-1,10 7 1,0 0 73,-4-3 6,72 37 383,-78-42-402,1 0-1,-1-1 1,1 0 0,0-1-1,0 0 1,0 0 0,14 0-1,-21-2-307,0 0 0,1-1-1,-1 1 1,0-1 0,0 0 0,0 0-1,1 0 1,2-2 0,-5 3 199,15-4-1425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54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42 9376,'-27'-8'4256,"36"8"-3680,1 0 2207,8 0-1631,12 0 384,7 0-928,7-5-224,6 5-256,8-9 64,-3 6-128,22-8 192,-11 6-160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0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 4064,'-7'5'13967,"98"-6"-10308,49-7-2416,193-6-822,-144 17-421,-163 0-704,-37 1-6965,1-4 5296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01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4 383 4224,'-4'2'14714,"15"-4"-6381,-4-3-11221,-3 0 3006,0 0-1,0-1 0,0 1 0,0-1 1,-1 0-1,0-1 0,3-10 1,3-3 15,8-18 186,0-3-132,42-71 1,-16 52-298,-36 52 131,-1 1 0,1-1 0,1 2 0,0-1 0,8-5 0,-15 11-20,-1 1 0,1 0 1,-1 0-1,1 0 0,-1 0 1,1 0-1,-1 0 0,1 0 1,-1 0-1,1 0 0,-1 0 1,1 0-1,-1 0 1,1 1-1,-1-1 0,1 0 1,-1 0-1,1 0 0,-1 1 1,1-1-1,-1 0 0,1 1 1,-1-1-1,0 0 0,1 1 1,-1-1-1,0 0 0,1 1 1,-1-1-1,0 1 1,1-1-1,-1 1 0,0-1 1,0 1-1,1 0 0,9 23 4,0 23-99,7 76 0,-2-8 149,-13-106-626,0-1 0,1 1 1,0 0-1,6 12 0,3 4-1157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03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22 308 1568,'-6'-3'213,"5"2"-153,0 1 1,0-1 0,-12 3 11189,13 19-8411,0-10 1071,0-11-3871,0 0 0,0 0 1,0 0-1,0 0 0,0 0 0,0 0 0,0 0 1,0 0-1,0 1 0,0-1 0,0 0 0,0 0 0,0 0 1,0 0-1,1 0 0,-1 0 0,0 0 0,0 0 1,0 0-1,0 0 0,0 0 0,0 0 0,0 0 0,0 0 1,0 1-1,0-1 0,0 0 0,0 0 0,1 0 1,-1 0-1,0 0 0,0 0 0,0 0 0,0 0 0,0 0 1,0 0-1,0 0 0,0 0 0,0 0 0,1 0 1,-1 0-1,0 0 0,0 0 0,0 0 0,0 0 0,0-1 1,0 1-1,0 0 0,0 0 0,0 0 0,0 0 1,1 0-1,7-5 958,7-8-76,-1-7-589,0 0 0,-1-1 0,13-28 0,1-2-60,-21 39-142,9-15 23,1 0-1,1 2 1,24-29 0,-39 53-142,-1-1-1,1 1 1,0-1 0,0 1-1,0 0 1,0 0 0,0 0-1,2-1 1,-4 2-10,1-1 1,-1 1-1,0 0 1,1 0-1,-1 0 1,0 0-1,1 0 0,-1 0 1,0 0-1,1-1 1,-1 1-1,0 0 1,1 0-1,-1 0 0,1 0 1,-1 1-1,0-1 1,1 0-1,-1 0 1,0 0-1,1 0 0,-1 0 1,0 0-1,1 0 1,-1 1-1,0-1 1,0 0-1,1 0 1,-1 0-1,0 1 0,1-1 1,-1 0-1,0 1 1,0-1-1,0 0 1,1 0-1,-1 1 0,0-1 1,0 0-1,0 1 1,0-1-1,0 0 1,1 1-1,-1-1 0,0 0 1,0 1-1,0-1 1,0 0-1,0 1 1,0-1-1,0 1 1,-1 69 230,6 178-262,-5-238-612,1 1 0,1 0 0,3 13 0,-4-21-45,0 0-1,0 0 1,0 0-1,0-1 1,1 1-1,-1 0 1,1-1-1,0 1 1,0-1-1,0 1 1,0-1 0,0 0-1,1 0 1,-1 0-1,5 3 1,10 4-3553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5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445 342 4480,'-7'-19'2270,"6"15"-1659,0 0 0,-1 0 1,0-1-1,0 1 0,0 0 0,0 0 0,-1 1 0,-4-7 0,3 7-434,0-1-1,1 1 0,-2 0 0,1 0 1,0 1-1,-1-1 0,1 1 0,-1 0 1,0 0-1,0 0 0,1 1 0,-1 0 1,0 0-1,0 0 0,0 0 0,-1 1 1,1 0-1,0 0 0,-7 1 0,1 0-48,1 1 0,0 1 0,0-1 0,1 1 0,-1 1 0,1 0 0,-1 0 0,1 1 0,-10 7 0,4-2 43,1 2 0,0-1 0,1 2 0,0 0 0,1 0 0,0 1 0,-11 18 0,11-12-43,1 0 1,1 0-1,1 1 1,1 0 0,-8 32-1,8-21 20,2 0 0,0 1-1,0 41 1,5-58-46,2-1 0,0 1 0,0-1 0,2 1 0,0-1 0,0 0 0,1 0 0,1 0 0,10 19 0,-11-26-23,0-1-1,1 0 1,-1 0 0,2 0 0,-1-1 0,1 0-1,0 0 1,0 0 0,1-1 0,-1 0 0,1 0-1,0-1 1,1 0 0,-1 0 0,1 0 0,0-1 0,9 3-1,8-1 82,1-1-1,0-1 0,-1-1 1,1-2-1,0 0 0,0-2 1,27-5-1,-34 4-91,-1-1 1,1 0-1,-1-2 1,0 0-1,0-1 1,-1-1-1,0 0 0,0-1 1,-1-1-1,0-1 1,25-22-1,-21 14-4,-1-2 0,30-42 0,24-53 112,-59 92-168,-1 0-1,0-1 1,-2 0 0,-2-1-1,0 0 1,7-38 0,-10 27 38,-3 0 1,-1 0 0,-5-69-1,-1 70-160,-10-46-1,11 70 62,0 1 1,-1-1-1,0 1 0,-1-1 1,0 2-1,-1-1 0,-9-12 1,13 20 30,1 1 0,-1 0 0,-1 0 0,1-1 0,0 1 1,-1 1-1,1-1 0,-1 0 0,1 1 0,-1-1 0,0 1 0,1 0 1,-1-1-1,0 1 0,0 1 0,0-1 0,0 0 0,0 1 1,0 0-1,0-1 0,0 1 0,-4 1 0,0 0-8,0 0 0,0 1 0,1-1 0,-1 2 0,1-1 0,-1 1-1,1 0 1,-8 5 0,-4 4 4,0 1-1,1 0 0,1 1 1,0 2-1,1-1 0,0 2 1,1 0-1,1 0 0,-12 22 1,21-32-397,1 0 0,0-1 0,-1 1 0,2 0 0,-1 1 0,1-1 0,1 0 0,-1 1 0,0 9 1,2-11-266,0 0 0,0 0 0,1 0 0,-1 0 0,2-1 0,-1 1 0,0 0 0,1 0 0,0-1 0,1 1 0,-1-1 0,5 6 0,6 12-3936,2 2 1488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57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 7136,'-8'-6'1902,"9"7"-614,17 13 695,-5 0-737,-1 1-1,18 28 1,-9-11-397,183 285 3534,-170-262-4179,1 0 277,6 8-2765,-41-62 2023,3 4-1312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4T22:55:54.9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2080,'10'4'8134,"-10"-3"-7954,4 84 343,5 117 202,-31 314 481,20-384-973,3-69 302,-1-60-445,0 0 1,1 0 0,-1 0 0,0-1-1,1 1 1,0 0 0,2 5 0,-3-7-58,0 0 1,1-1-1,-1 1 1,1 0-1,-1 0 1,1-1-1,-1 1 1,1-1-1,-1 1 0,1 0 1,0-1-1,-1 1 1,1-1-1,0 1 1,-1-1-1,1 0 1,0 1-1,0-1 1,0 0-1,-1 1 1,1-1-1,0 0 1,0 0-1,0 0 1,0 0-1,-1 0 0,1 0 1,0 0-1,0 0 1,0 0-1,1 0 1,22-9 192,-19 7-254,0 0 0,-1 1 0,1-1 0,0 1 0,5-1 1,27 0 66,-1 1 0,65 7 0,-67-2 23,49 6-111,-72-7-51,1 0-1,0 0 0,-1 1 0,20 9 0,-28-11-82,13 7-861,-15-9 994,-1 0 0,0 0 0,0 0 0,0 0 0,0 0 1,1 0-1,-1 0 0,0 0 0,0 1 0,0-1 0,0 0 0,0 0 0,1 0 0,-1 0 0,0 1 1,0-1-1,0 0 0,0 0 0,0 0 0,0 0 0,0 1 0,0-1 0,0 0 0,0 0 1,0 0-1,0 1 0,0-1 0,0 0 0,0 0 0,0 0 0,0 1 0,0-1 0,0 0 1,0 0-1,0 0 0,0 1 0,0-1 0,0 0 0,0 0 0,0 0 0,0 0 0,0 1 0,-1-1 1,1 0-1,0 0 0,0 0 0,0 0 0,0 0 0,0 0 0,-1 1 0,1-1 0,0 0 1,0 0-1,0 0 0,0 0 0,-1 0 0,1 0 0,0 0 0,0 0 0,0 0 0,-1 0 1,1 0-1,0 0 0,0 0 0,0 0 0,-1 0 0,1 0 0,0 0 0,0 0 0,-2 0-207,1 0 0,0 0 0,0 0 1,0 0-1,0 0 0,0 0 0,0-1 0,0 1 0,0 0 0,0-1 0,0 1 0,0-1 0,0 1 0,0-1 0,0 1 0,0-1 0,1 0 0,-1 1 0,0-1 0,0 0 0,0-1 0,-17-19-2452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57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5472,'0'-11'10576,"-6"23"-8273,1 15-1382,3-21-853,0 1 0,1 0 0,0 0-1,0 0 1,1 0 0,-1 0 0,2 0-1,0 10 1,2-4 85,1 0 0,0 0 0,8 18 0,-9-26-240,-1-1 0,0 1 0,1-1-1,0 0 1,0 0 0,1 0-1,-1 0 1,1 0 0,0-1-1,0 1 1,0-1 0,5 3-1,-7-5-156,-1 0-1,0-1 0,0 1 0,1-1 1,-1 1-1,0-1 0,1 1 1,-1-1-1,1 0 0,-1 0 0,0 0 1,1 0-1,-1 0 0,1 0 0,-1 0 1,0 0-1,3-1 0,10-2-1909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58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44 5984,'-10'-32'2688,"10"24"-2336,0 4 96,5 8-320,0-4-608,3 8 256,6 4-64,9 4 160,-1 8-2240,4 1 1312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1:58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18 7040,'-15'-17'2282,"11"48"854,-14 127 1883,-8 84-2486,25-123-1772,2-64-141,1-39 369,-2-16-980,0 0 1,0 0-1,0 0 1,0 0-1,0 0 1,0 0 0,0 1-1,0-1 1,0 0-1,0 0 1,0 0-1,0 0 1,0 0-1,0 0 1,0 0 0,0 0-1,0 0 1,0 0-1,1 0 1,-1 0-1,0 0 1,0 0-1,0 0 1,0 0 0,0 0-1,0 0 1,0 0-1,0 0 1,0 0-1,0 0 1,1 0 0,-1 0-1,0 0 1,0 0-1,0 0 1,0 0-1,0 0 1,0 0-1,0 0 1,0 0 0,0 0-1,0 0 1,0 0-1,1 0 1,-1 0-1,0 0 1,0 0 0,0 0-1,0 0 1,0 0-1,0 0 1,0 0-1,0 0 1,0 0-1,0-1 1,0 1 0,0 0-1,0 0 1,0 0-1,0 0 1,0 0-1,0 0 1,0 0 0,11-26 520,-5 12-378,6-12-188,1 0 0,1 1 1,1 0-1,2 1 0,0 1 0,27-27 0,-18 22-812,-54 78 208,26-47 739,-1 1-1,1 0 0,0-1 1,0 1-1,1 0 0,-1 0 1,1 0-1,0 0 0,0 0 1,0 1-1,0-1 0,1 0 1,0 0-1,0 1 0,0-1 1,0 0-1,1 0 0,0 1 1,-1-1-1,2 0 0,-1 0 1,0 0-1,1 0 0,0 0 1,0-1-1,0 1 0,0 0 1,0-1-1,1 1 0,0-1 1,3 3-1,0 0-79,1-1-1,0-1 1,0 1-1,0-1 1,0 0 0,1-1-1,-1 0 1,1 0-1,0-1 1,0 0 0,0 0-1,9 1 1,8-1-1508,0 0 1,44-4-1,-21-2-970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02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5 444 4992,'0'0'147,"-1"0"0,1 0 0,0-1 0,-1 1 1,1 0-1,0 0 0,0 0 0,-1-1 0,1 1 0,0 0 1,0-1-1,-1 1 0,1 0 0,0 0 0,0-1 0,0 1 1,0 0-1,0-1 0,-1 1 0,1-1 0,0 1 0,0 0 1,0-1-1,0 1 0,0 0 0,0-1 0,0 1 0,0 0 1,0-1-1,0 1 0,1 0 0,-1-1 0,0 1 0,0 0 0,0-1 1,0 1-1,0 0 0,1-1 0,-1 1 0,0 0 0,0 0 1,1-1-1,-1 1 0,0 0 0,0 0 0,1-1 0,-1 1 1,0 0-1,0 0 0,1 0 0,-1-1 0,0 1 0,1 0 1,-1 0-1,0 0 0,1 0 0,0-1 195,0 1 0,0-1 0,0 1-1,0-1 1,-1 0 0,1 1 0,0-1 0,-1 0 0,1 0-1,0 0 1,0-1 0,8-19 4619,-6 9-4125,2 1-1,0 0 1,11-19 0,7-2-500,1 2 0,2 0 0,40-37 0,-36 40-184,74-61 304,-83 71-287,13-10-27,-31 25-142,0 0 0,0 0-1,0 1 1,0-1 0,0 1 0,1 0 0,-1-1-1,7 0 1,-9 2 7,1 0-1,-1 0 1,1 0 0,-1 0-1,1 0 1,-1 0 0,1 1-1,-1-1 1,1 0 0,-1 1-1,1-1 1,-1 1 0,1 0-1,-1-1 1,0 1 0,1 0-1,-1 0 1,0 0-1,2 1 1,-1 1 3,0-1 0,0 1 0,-1-1 0,1 1 0,-1 0 0,1-1 0,-1 1 0,0 0 0,1 5 0,1 6 35,-1 1-1,0 0 1,-1 20-1,-1-17 25,3 21-228,8 111 370,7-53-3121,-9-64 1304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05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43 4992,'-9'-12'15054,"9"12"-14869,0-1 1,-1 1 0,1-1-1,0 1 1,0 0-1,0-1 1,0 1 0,0-1-1,-1 1 1,1-1 0,0 1-1,0-1 1,-1 1-1,1 0 1,0-1 0,-1 1-1,1 0 1,-1-1 0,11-3 3647,48-6-2893,106 9-416,-86 1-398,295 7 610,-373-7-1083,0-1-1,0 1 0,0-1 0,0 0 0,0 1 1,0-1-1,0 1 0,0-1 0,0 1 0,-1-1 0,1 1 1,0-1-1,0 1 0,0-1 0,-1 1 0,1-1 1,0 1-1,0-1 0,-1 1 0,1-1 0,0 1 0,-2-1 1,-5-2-5706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05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81 10208,'-14'0'3290,"12"0"-1983,6 0 1823,28-2-114,40-6 0,-18 1-1880,259-35 1024,-269 35-3428,4-1-5039,-1 2-5248,-20 6 6814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0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26 5216,'-2'1'457,"-1"0"0,1-1-1,0 0 1,0 0 0,-1 1 0,1-1 0,0-1 0,0 1-1,-1 0 1,1 0 0,0-1 0,0 1 0,0-1 0,-1 0 0,1 0-1,-2-1 1,1 1 1174,2 0-1278,-1 1 0,1-1 0,0 1 0,-1-1 0,1 1 0,0 0 0,-1 0 1,1-1-1,0 1 0,-1 0 0,1 0 0,-2 1 0,-7-1 1974,23 12-380,-6-6-1773,0-1 0,1-1-1,0 1 1,0-1 0,0 0 0,0-1 0,0 0 0,1 0 0,12 1 0,10 1 239,40 2 0,9-4-185,0-4 0,0-3 0,92-16 0,-142 16-107,-20 3-51,0-1-1,1 1 1,-1-2-1,0 1 1,0-1-1,-1-1 1,14-6-1,-19 5 71,-16-1-227,-17 0 14,-52-4-1,73 9 40,-47-2-36,-1 3 0,-55 8 0,73-5 99,-57 4 189,-161 33 1,223-33-132,8-2 59,-31 11 0,55-15-134,0-1 0,0 0-1,0 1 1,0-1 0,0 1 0,1-1 0,-1 1 0,0-1 0,0 1-1,0 0 1,1-1 0,-1 1 0,0 0 0,1 0 0,-1 0 0,0-1 0,1 1-1,-1 0 1,1 0 0,0 0 0,-1 0 0,1 0 0,-1 2 0,1-1 2,0 1 1,0-1-1,0 1 1,0-1-1,1 0 1,-1 1-1,1-1 1,-1 0-1,1 0 1,1 3 0,2 4 57,1 0 1,0 0 0,11 13 0,60 70 557,-63-78-596,1-1 0,0 0 0,1-2 0,20 14 0,3-4-49,1-1 0,0-1 0,2-2 0,79 20 0,-57-18 233,18 2 177,-74-19-486,-11-1 53,-6 2 7,-137 42-187,114-33 210,0 2 0,1 1 0,-42 27 0,51-26 7,1 0 0,1 2 0,0 1 1,2 0-1,0 1 0,-30 42 0,38-46 30,-10 14-6,-24 44 0,44-72-13,1-1 0,-1 1 0,0 0 0,1-1 0,-1 1-1,1 0 1,-1 0 0,1 0 0,0 3 0,0-5-10,0 0 0,0 0 0,0 0 1,0 1-1,0-1 0,0 0 0,0 0 0,0 0 1,0 0-1,0 1 0,0-1 0,0 0 0,0 0 0,1 0 1,-1 0-1,0 0 0,0 1 0,0-1 0,0 0 1,0 0-1,0 0 0,1 0 0,-1 0 0,0 0 0,0 0 1,0 1-1,0-1 0,0 0 0,1 0 0,-1 0 0,0 0 1,10-4 33,13-13 11,-16 11-55,0 1 0,0 0 0,1 0 0,0 0 1,0 1-1,0 0 0,0 1 0,1 0 0,11-3 0,-8 5-5,1-1 0,-1 2 0,1 0 0,-1 0-1,1 1 1,-1 1 0,1 0 0,-1 1 0,0 0 0,0 1-1,12 5 1,13 9 65,-1 1-1,36 24 1,-24-13 37,-38-24-83,107 68 354,-115-73-328,-1 0-112,1 0 1,-1 0 0,0 0 0,1-1 0,-1 1 0,1 0 0,-1-1-1,0 1 1,3 0 0,-4-1-121,1 0 0,0 0 0,-1-1 0,1 1-1,0 0 1,-1 0 0,1 0 0,-1-1 0,1 1 0,-1 0 0,1-1 0,0 1-1,-1 0 1,1-1 0,-1 1 0,0-1 0,1 1 0,-1-1 0,1 1-1,-1-1 1,0 1 0,1-1 0,-1 0 0,0 1 0,0-1 0,1 0 0,5-13-4230,1-2 1434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08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37 146 9984,'0'5'5349,"0"-5"-5264,15 3 3115,21 1-224,-11-3-2315,1-1-1,-1-2 1,1-1-1,-1-1 1,0 0-1,42-15 1,-60 16-594,-1 1 0,1-1 0,-1-1 0,0 1 1,0-1-1,0 0 0,-1 0 0,11-10 0,-15 12-68,0 1 0,1-1 0,-1 1-1,0-1 1,0 0 0,0 1 0,0-1 0,0 0-1,0 0 1,0 1 0,-1-1 0,1 0 0,0 0-1,-1 0 1,0 0 0,1 0 0,-1 0 0,0 0-1,0 0 1,0 0 0,-1 0 0,1 0 0,0 0-1,-1 0 1,1 0 0,-1 0 0,0 0 0,1 1-1,-1-1 1,0 0 0,0 0 0,0 1 0,0-1-1,-1 1 1,1-1 0,-2-1 0,1 1-5,0 0 0,0 1-1,-1-1 1,1 1 0,0-1 0,-1 1 0,1 0 0,-1 0-1,1 0 1,-1 0 0,1 0 0,-1 1 0,0-1 0,0 1-1,1 0 1,-6 0 0,-5 0 57,0 2-1,-18 3 1,18-3-18,-13 2 220,-1 2 0,1 1 0,-42 17 0,59-20-91,0 0 1,0 1 0,1 0 0,0 1-1,-14 12 1,17-14-48,1 1-1,0 0 1,0 0-1,1 0 1,-1 0-1,1 0 1,0 1-1,1 0 1,-1-1-1,-2 9 1,4-8-64,1-1 1,-1 0-1,1 1 1,-1-1 0,1 1-1,1-1 1,-1 0-1,1 1 1,0-1-1,0 0 1,1 0 0,0 0-1,0 0 1,0 0-1,0 0 1,1 0-1,-1 0 1,1-1-1,1 0 1,4 6 0,2 2-5,1-2 0,0 1 0,0-1 0,1-1 1,1 0-1,13 7 0,-12-7 62,1-1 1,0-1-1,1-1 0,0 0 1,0-1-1,0 0 0,31 3 0,-37-7-434,-1-1-1,0 0 0,1 0 1,-1-1-1,0-1 0,15-3 0,-16 2-608,0 0 0,0 0 0,0 0 0,-1-1 0,0-1-1,0 1 1,0-1 0,8-7 0,8-10-5530,3 1 2102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09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16 5472,'-1'-1'535,"0"-1"0,0 1 0,0 0 0,-1-1 0,1 1 0,0 0 1,-1 0-1,1 0 0,-1 0 0,1 1 0,-1-1 0,0 0 0,1 1 0,-1-1 0,-2 0 0,1 2-33,1-1-1,-1 1 0,0 0 0,1-1 0,-1 1 0,1 0 1,0 1-1,-1-1 0,1 0 0,-3 3 0,-8 5-5,2 1 0,-1 0 0,1 0 0,1 2 0,-1-1 0,2 1 0,0 0 0,0 1 0,2 0 0,-12 23 0,0 10 373,-28 96 1,26-66-155,-17 139 1,33-167-505,3 0-1,1 0 1,3 1 0,9 55 0,20 42 291,-24-120-453,2 0 0,1 0 0,19 35 0,-24-52-273,0-1 0,0 0 0,1-1 0,0 1 0,1-1 0,-1 0 0,1-1 0,1 0 0,-1 0 0,12 6 0,-18-11-161,1 0-1,0 0 0,1 0 0,-1 0 1,0-1-1,0 1 0,0-1 0,0 1 1,0-1-1,1 0 0,-1 0 0,0 0 1,0 0-1,4-1 0,12 1-2217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29 264 7232,'-5'-8'873,"3"6"-578,1-1 0,-1 1-1,1 0 1,0-1 0,0 1 0,0-1 0,-1-3 0,1 4-357,-1-5 926,-1 0 0,1 0-1,1 0 1,-1-1-1,1 1 1,1 0 0,0-14-1,0 16-688,0 1 0,0 0-1,1-1 1,0 1-1,0-1 1,0 1-1,1 0 1,-1 0-1,1 0 1,0 0-1,0 0 1,0 0-1,1 0 1,-1 1-1,1-1 1,0 1-1,4-4 1,4-1 108,-1 0-1,1 1 1,0 0 0,1 1 0,0 1 0,13-5 0,-2 2 83,1 1-1,33-5 1,-2 6 99,-51 6-401,0 0 1,0 0-1,0 1 0,0-1 1,0 1-1,0 0 1,0 0-1,0 0 0,0 0 1,7 4-1,-10-4-36,0 0-1,0 0 1,0-1-1,0 1 1,0 0-1,0 0 0,0 0 1,0 1-1,-1-1 1,1 0-1,0 0 1,-1 0-1,1 1 1,-1-1-1,1 0 1,-1 0-1,1 1 1,-1-1-1,0 0 0,0 1 1,0-1-1,0 1 1,0-1-1,0 0 1,0 1-1,0-1 1,0 0-1,-1 2 1,-1 3-3,0 0 0,0 0 0,-1 0 0,-4 8 0,4-9 3,-80 123 229,70-109-216,-28 35 180,-15 20 5,48-62-170,1-1 1,0 2 0,1-1 0,-6 20 0,11-29-54,0 0 1,1 0-1,-1 0 0,1 0 1,0 0-1,0 0 1,0 0-1,0 0 0,0 0 1,1 0-1,-1-1 1,1 1-1,0 0 0,0 0 1,0 0-1,0 0 1,0-1-1,1 1 0,-1-1 1,1 1-1,0-1 1,0 1-1,0-1 0,0 0 1,0 0-1,0 0 1,3 2-1,6 4 46,0-1 1,1 0-1,0 0 0,19 6 0,20 7 424,-33-14-264,0 1 0,-1 0 0,0 2 1,0 0-1,19 14 0,-34-22-178,-1 0 0,0 0 0,1 0 0,-1 0 0,0 0 0,0 1 0,0-1 0,0 0 0,0 1 0,0-1 0,0 1 0,0-1 0,-1 1 0,1-1 0,-1 1 0,1 0 1,-1-1-1,1 4 0,-1-4-13,0 1 1,-1-1-1,1 1 1,-1-1-1,1 1 1,-1-1-1,1 1 1,-1-1-1,0 1 1,0-1-1,1 0 1,-1 1-1,0-1 1,0 0-1,0 0 1,-1 0 0,1 0-1,0 0 1,-2 1-1,-7 5 17,-1 0 0,1-1 0,-1-1 0,-1 0 0,1 0 0,-19 4 0,-1-2-1056,-39 6 0,15-9-3232,21-4-3094,28-1 2755,28-3-4218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4T22:55:55.5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 5632,'0'0'127,"1"-1"1,0 1 0,0 0-1,0 0 1,0 0 0,-1 0-1,1 0 1,0 0 0,0 0-1,0 0 1,0 0-1,0 0 1,-1 0 0,1 1-1,0-1 1,0 0 0,0 1-1,-1-1 1,1 0-1,0 1 1,-1-1 0,1 1-1,1 0 1,0 1-120,0-1 1,0 1-1,0 0 1,0-1-1,-1 1 1,1 0-1,1 3 0,17 34 658,-2 1-1,-1 0 1,17 68-1,-11-32-308,-9-28-202,-2 0 0,-2 1 0,5 83 0,-11 150 649,-5-174-633,2-89-45,-2 1 1,0 0 0,-5 21-1,5-19 493,1-20-518,9-2 326,-5-1-294,1 1 0,0-1 1,-1 0-1,7-2 0,15-3 65,4 4-330,1 1 0,0 1 0,0 1 1,-1 2-1,1 1 0,53 14 0,-78-16-346,0 0 1,-1-1-1,1 1 0,0-2 0,0 1 0,0 0 0,-1-1 0,1 0 1,0-1-1,0 1 0,0-1 0,0-1 0,-1 1 0,10-4 0,16-9-3644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0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20 143 9312,'-15'-19'2981,"14"18"-2927,1 1-1,0 0 1,0 0-1,-1-1 1,1 1-1,0 0 1,0-1 0,0 1-1,-1 0 1,1-1-1,0 1 1,0 0-1,0-1 1,0 1 0,0 0-1,0-1 1,0 1-1,0-1 1,0 1-1,0 0 1,0-1 0,-1-5 98,1 3 57,0 1 1,0 0-1,0-1 0,0 1 1,0 0-1,1 0 1,-1-1-1,1 1 0,-1 0 1,1 0-1,0 0 0,0-1 1,0 1-1,0 0 1,0 0-1,2-2 0,2-2 148,1 0-1,0 0 0,0 1 0,0-1 0,0 1 0,1 1 0,0 0 0,0 0 0,0 0 0,0 1 1,1 0-1,8-3 0,-6 4-43,0 0 0,1 0 0,-1 1 0,1 0 0,-1 1-1,1 0 1,-1 1 0,18 3 0,-14-1-66,1 1 0,-1 1 0,0 0 0,0 1-1,-1 0 1,0 1 0,0 0 0,0 1-1,-1 1 1,0 0 0,-1 0 0,0 2 0,14 15-1,-7-2-2,-2 0 0,22 43-1,2 17-104,-28-61-1181,-6-13-5276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0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611 2 9152,'0'-1'135,"0"1"0,0 0 1,-1 0-1,1 0 0,0 0 0,-1 0 1,1 0-1,0 0 0,-1 0 1,1 0-1,0 0 0,-1 0 0,1 0 1,0 0-1,-1 0 0,1 0 1,0 0-1,-1 0 0,1 0 0,0 1 1,0-1-1,-1 0 0,1 0 1,0 0-1,-1 0 0,1 1 0,0-1 1,0 0-1,0 0 0,-1 1 1,1-1-1,0 0 0,0 0 0,-1 1 1,-3 14 2018,-2 6-196,-11 21 385,8-18-1319,-1-1-1,-1 0 1,-26 39 0,17-38-621,-1 0 0,-2-1 0,0-2 0,-45 33 1,-46 19-77,76-51-898,1 2 0,1 2-1,-41 37 1,37-22-6277,30-25 3665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1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40 266 8800,'-19'-7'2842,"18"7"-2682,0 0 0,1 0-1,-1 0 1,0 0-1,0 0 1,1 0 0,-1 0-1,0 0 1,1 0-1,-1 0 1,0 1 0,0-1-1,1 0 1,-1 0 0,0 1-1,-8 0 7495,10-3-7360,0 1 1,0-1-1,0 1 0,0 0 1,0-1-1,0 1 1,1 0-1,-1 0 0,2-2 1,2-1 233,72-64 1337,-49 45-1478,42-43 1,-66 61-353,6-6 99,0-1 1,0 2 0,1-1-1,1 2 1,20-15-1,-31 24-122,0-1-1,0 1 1,0 0-1,0-1 0,0 1 1,0 0-1,0-1 1,0 1-1,0 0 0,0 0 1,0 0-1,0 0 0,0 0 1,0 0-1,0 0 1,0 0-1,0 1 0,0-1 1,0 0-1,0 1 0,2 0 1,-1 0 6,-1 0 1,1 0-1,-1 1 0,1-1 0,0 0 1,-1 1-1,0 0 0,1-1 1,-1 1-1,1 2 0,3 5 28,-1 1 0,0-1 0,4 17 0,-7-20-52,8 24-129,-5-13-312,1 0 1,1 0-1,0-1 0,15 28 1,-8-24-829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6656,'2'-3'540,"0"1"0,0-1 0,0 1 0,1 0 1,3-4-1,-4 4 191,1 1-1,-1-1 1,0 1 0,1 0 0,-1 0-1,1 0 1,-1 0 0,1 0 0,0 0-1,-1 0 1,1 1 0,4-1 0,-7 1-582,0 0 1,1 0 0,-1 0 0,0 0 0,1 0-1,-1 0 1,0 1 0,1-1 0,-1 0-1,0 0 1,1 0 0,-1 0 0,0 0-1,1 0 1,-1 1 0,0-1 0,1 0-1,-1 0 1,0 0 0,0 1 0,1-1-1,-1 0 1,0 1 0,0-1 0,1 0-1,-1 0 1,0 1 0,0-1 0,0 0 0,0 1-1,1-1 1,-1 0 0,0 1 0,-1 14 1763,1-14-1878,-12 144 2684,9-113-2516,2 55-1,2-69-860,1-1 0,1 1 0,0-1 0,11 30 0,-14-46 209,1 1 0,0 0-1,-1 0 1,1-1 0,0 1-1,0 0 1,1-1 0,-1 1 0,0-1-1,0 1 1,1-1 0,-1 0-1,4 3 1,-4-4 120,0 1-1,0-1 1,0 0-1,-1 1 1,1-1-1,0 0 1,0 0-1,0 0 1,0 0-1,0 0 1,0 0-1,0 0 1,0 0-1,0 0 1,0 0 0,0 0-1,0 0 1,0-1-1,0 1 1,-1-1-1,1 1 1,0 0-1,0-1 1,0 1-1,0-1 1,-1 0-1,1 1 1,1-2-1,15-14-3312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2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15 7232,'-18'-8'3264,"18"5"-2848,0-1 992,0 8-864,5-4-416,3 3-128,2-3-2368,3 5 1280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49 100 6048,'-5'-6'679,"2"2"-107,0 0-1,0 1 1,-1-1 0,1 1-1,-1 0 1,0 0-1,0 0 1,-7-4 0,11 7-440,-1 0 1,1 0-1,0 0 1,-1-1-1,1 1 1,0 0-1,0 0 1,-1-1-1,1 1 1,0 0 0,0 0-1,0-1 1,-1 1-1,1 0 1,0-1-1,0 1 1,0 0-1,0-1 1,-1 1-1,1 0 1,0-1-1,0 1 1,0 0 0,0-1-1,0 1 1,0-1-1,0 1 1,0 0-1,0-1 1,0 1-1,0 0 1,0-1-1,1 1 1,-1 0 0,0-1-1,0 1 1,0 0-1,0-1 1,1 1-1,7-12 1692,0 7-1322,-1 1 1,1 0 0,0 0-1,0 0 1,1 1 0,-1 0-1,14-2 1,-16 4-367,0 0 1,0 0-1,0 1 1,0 0-1,0 0 1,0 0-1,0 1 1,0 0-1,0 0 1,0 0-1,0 1 1,-1 0-1,1 0 1,-1 1-1,1-1 1,-1 1-1,0 0 1,0 1-1,0-1 1,0 1-1,-1 0 1,1 0-1,-1 0 1,0 1-1,0 0 1,5 9-1,-1-2 40,0 1 0,-1 1 0,-1-1 0,0 1 0,-1 0 0,-1 1 0,0-1 0,-1 1 0,0 0 0,0 26 0,-4-7-19,-3-1-1,-14 64 1,4-23-3827,13-72 3170,1 7-1233,2-3-2567,5 0 1490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4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720 11 8384,'-1'-1'155,"1"1"1,0-1-1,0 1 1,0-1-1,0 1 1,-1-1-1,1 1 1,0-1-1,0 1 1,-1-1-1,1 1 1,0 0 0,-1-1-1,1 1 1,0 0-1,-1-1 1,1 1-1,-1 0 1,1-1-1,0 1 1,-1 0-1,1 0 1,-2-1-1,2 1-14,-1 0 0,0 0 0,1 0 0,-1 0 0,0 1 0,1-1 0,-1 0 0,1 0 0,-1 0 0,0 1 0,1-1 0,-1 0 0,1 1 0,-1-1 0,1 1 0,-1-1 0,1 0 0,-1 1 0,1-1 0,0 1 1,-1-1-1,0 2 0,-12 14 1652,-1-1 0,-19 16 0,3-7-563,-51 32 0,-20 5 538,-81 53 336,151-93-1910,-122 94-393,142-105-62,0 0 0,-10 13 0,7-3-2631,13-19 2776,1-1 0,0 0 0,0 1 0,-1-1 0,1 0 0,0 1 0,0-1 0,0 0 0,0 1 0,0-1 0,-1 0 0,1 1 0,0-1 0,0 0 0,0 1 0,0-1 0,0 0 0,0 1-1,0-1 1,0 1 0,0-1 0,0 0 0,0 1 0,1-1 0,-1 0 0,0 1 0,0-1 0,0 0 0,0 1 0,0-1 0,1 0 0,-1 1 0,0-1 0,0 0 0,1 0 0,-1 1 0,0-1 0,0 0 0,1 0 0,-1 1 0,0-1-1,1 0 1,-1 0 0,0 0 0,1 0 0,-1 0 0,0 1 0,1-1 0,-1 0 0,0 0 0,1 0 0,-1 0 0,1 0 0,-1 0 0,0 0 0,1 0 0,0 0 0,11 2-2689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10048,'4'2'3819,"-4"-2"-3716,0 0 0,0 0 0,0 0 1,0 0-1,0 1 0,0-1 0,0 0 0,0 0 1,-3 7 532,-1 5 1467,0 76 2809,-9 47-2666,7-81-1356,-5 17 268,-30 109-1,34-155-997,7-24-159,-1 0 1,1 0-1,-1 0 1,1 0-1,0 0 1,-1 0 0,1 0-1,0 0 1,0 0-1,0 1 1,0-1-1,0 0 1,0 0-1,0 0 1,0 0-1,0 0 1,1 1-1,0-2-23,1-1-1,-1 0 1,0 0-1,1 0 0,-1 0 1,0 0-1,0 0 1,0 0-1,2-2 0,0 0-8,56-65-396,6-5 285,-57 65 164,2-1 0,-1 1 0,1 1 0,1 0 0,16-9 0,-23 14 13,-1 1 0,0 0 0,0-1 0,1 1 0,-1 1 0,1-1 0,4 0 0,-7 1-26,0 0-1,0 0 1,0 0 0,-1 0-1,1 0 1,0 0 0,0 0-1,-1 1 1,1-1 0,0 0-1,0 0 1,-1 1 0,1-1-1,0 0 1,0 1 0,-1-1-1,1 1 1,0-1 0,-1 1-1,1-1 1,-1 1 0,1-1-1,-1 1 1,1 0 0,-1-1-1,1 1 1,-1 0 0,0-1-1,1 1 1,-1 0 0,0 0-1,1-1 1,-1 1 0,0 0-1,0 1 1,0 1 17,0 1 0,0-1 0,0 1 0,-1-1 0,1 0 0,-1 1 0,0-1 0,0 0 0,0 0 0,-1 0 0,1 1 0,-3 2 0,-4 8 196,-15 16 0,5-5 281,13-19-359,1 1-1,0-1 1,1 1-1,0 0 0,-5 13 1,8-19-133,0 1-1,-1-1 1,1 0 0,0 0 0,0 1-1,-1-1 1,1 0 0,0 0 0,1 1-1,-1-1 1,0 0 0,0 0 0,0 1-1,1-1 1,-1 0 0,1 0 0,-1 0-1,1 1 1,-1-1 0,1 0 0,-1 0-1,1 0 1,0 0 0,0 0 0,0 0-1,0 0 1,0 0 0,0-1 0,0 1-1,0 0 1,0 0 0,0-1 0,0 1-1,0-1 1,0 1 0,0-1 0,1 1-1,-1-1 1,0 0 0,0 0 0,1 0-1,-1 1 1,2-1 0,6 0-508,0 1 0,0-1 0,12-2 0,29-6-5174,-23 4 2951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1 355 9152,'1'-3'1078,"0"-1"-1,1 1 1,0 0 0,0-1 0,-1 1 0,2 0 0,-1 0 0,5-5 0,1-1 948,13-20-3,82-106 2560,-78 105-4015,2 2-1,38-33 1,-61 58-517,0-1 0,0 1 0,0 0 0,1 1-1,-1-1 1,1 1 0,-1 0 0,11-3 0,-13 4-29,0 1 0,0 0 0,1 0 1,-1 0-1,0 0 0,0 0 0,0 0 1,0 1-1,0-1 0,0 1 0,0 0 1,0-1-1,0 1 0,0 0 0,0 0 1,0 0-1,-1 0 0,1 1 0,0-1 1,-1 0-1,1 1 0,-1-1 0,1 1 1,1 2-1,2 2 12,-1 1 0,0-1 0,0 1 0,-1 0 0,6 14 1,8 41-5,-8-30-25,-3-7-81,1-1-420,15 40 1,-18-56-868,0 0 0,11 15 0,-11-18-409,1 1 0,-1-1 0,1-1 0,10 9 0,11 4-2686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29 4736,'-15'0'2730,"-2"-1"6988,-6 1-4672,13-1-3822,0 1-1,0 1 1,-14 2-1,14 1-770,8-3-185,4 0-13,-1-1 23,13 0 847,45-5-660,-29 2-311,317-20 976,-155 17-1306,-190 6 3,11 0-1955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4T22:55:56.3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1 239 6400,'2'-6'276,"0"1"1,0-1 0,0 0-1,1 1 1,0 0 0,0-1-1,1 1 1,-1 0 0,1 1-1,0-1 1,1 1 0,5-5-1,6-4-168,1 1 0,22-12 0,-26 16 313,21-10-128,1 1-1,1 2 1,0 1-1,1 2 1,1 1-1,67-9 1,-97 19-327,1 0 0,0 0 0,0 1 0,-1 0 1,1 0-1,0 1 0,-1 1 0,1-1 0,10 5 0,-14-5 10,-1 1 1,0 0-1,-1 0 0,1 0 0,0 0 1,0 1-1,-1-1 0,0 1 0,1 0 1,-1 0-1,0 1 0,-1-1 1,1 0-1,0 1 0,-1 0 0,0-1 1,0 1-1,0 0 0,0 0 0,1 7 1,0 0 92,-1-1 0,-1 1 1,0-1-1,-1 1 0,0-1 1,-2 20-1,-16 64 352,12-73-274,-2 0-1,0 0 0,-18 32 1,-6 14-135,29-60-8,1 0 0,-1 1 0,1-1 1,0 1-1,1-1 0,0 1 0,0 10 1,1-13-7,0 0-1,1 0 1,0 0 0,0 0 0,0 0-1,1 0 1,0-1 0,0 1 0,0-1 0,0 1-1,1-1 1,4 6 0,7 7 110,1 0 0,1-2 0,27 22 0,-24-22-119,0 2 1,29 33-1,-43-44 44,-1-1 0,0 2 0,0-1 0,0 0 1,-1 1-1,0 0 0,-1-1 0,1 1 0,-1 0 0,0 1 0,-1-1 1,0 0-1,1 13 0,-3-11 58,0 0 1,0 0-1,-1-1 1,0 1-1,-1 0 1,1-1-1,-2 0 1,1 0-1,-1 0 1,0 0-1,-1-1 1,0 1-1,-11 12 0,5-8-22,-1 1-1,0-2 1,-1 0-1,-1 0 1,1-1-1,-21 10 1,15-10-124,-1-1-1,0-1 1,0-1 0,-30 6-1,-39 1-3838,59-10 1260,10 0-2358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1008 6400,'-2'-2'342,"1"0"1,1 0-1,-1 0 0,0-1 1,0 1-1,1 0 0,-1 0 1,1 0-1,0-1 0,-1-2 1,-3-19 2659,2 16-2308,-1 0-1,0 1 1,0-1 0,-1 0 0,0 1 0,0 0 0,-1 0 0,-7-8 0,4 6-57,4 3-337,-1 1 0,0-1 1,0 1-1,-1 0 1,0 0-1,1 1 0,-1 0 1,-1 0-1,1 0 1,-13-5-1,12 8-147,0 0-1,0 0 1,0 1-1,0 0 1,0 0 0,0 1-1,1-1 1,-1 1 0,0 1-1,0 0 1,-12 4-1,5 0 51,0 0-1,1 1 0,0 0 0,-18 14 1,21-14-135,1 1 0,0 0 1,1 0-1,-1 1 1,2 0-1,-13 18 0,17-23-56,1 1-1,0-1 1,0 0-1,0 1 1,0 0-1,1-1 1,0 1 0,0 0-1,0 0 1,0 0-1,1 0 1,0 0-1,0-1 1,0 1-1,0 0 1,1 0-1,0 0 1,0 0-1,2 4 1,1 1 33,1-1 0,0 1 0,1-1 0,0-1-1,0 1 1,1-1 0,0 0 0,13 12 0,2-2 162,0-1-1,27 16 1,-39-27-114,0 0 0,0-1 0,1 0 0,0 0 0,15 3 1,-23-7-71,1 0 0,0 0 0,0-1 1,-1 1-1,1-1 0,0 0 0,0 0 1,0 0-1,-1-1 0,1 1 0,0-1 1,0 0-1,-1 0 0,1 0 0,-1-1 1,1 1-1,-1-1 0,1 0 1,4-4-1,-5 4-7,-1 0 0,0 0 1,-1 0-1,1 0 0,0-1 1,-1 1-1,1-1 0,-1 1 1,0-1-1,1 0 0,-1 0 1,-1 1-1,2-7 0,-1 2 4,0 0-1,-1 0 0,0 0 1,0-9-1,-23-130 165,19 124-155,-43-185 361,35 163-342,-3 1 0,-34-68 0,0 7 167,41 84-190,1-2 0,1 1-1,-4-29 1,6 26 36,2 0-1,0 0 0,2 0 0,0 0 0,6-33 1,-5 47-50,1 1 0,0-1 1,1 1-1,0-1 1,1 1-1,0 0 0,0 1 1,1-1-1,0 1 0,1 0 1,0 0-1,0 0 1,0 1-1,1 0 0,0 0 1,10-7-1,-11 10-19,0 1 1,0 0-1,0 0 0,1 0 0,0 1 0,-1 0 1,1 0-1,0 1 0,0 0 0,0 0 1,0 0-1,0 1 0,7 1 0,9 1-2,0 1 0,33 8 0,-27-3 54,0 1 0,-1 1 0,0 1 0,0 2 0,-2 1 0,0 1 0,48 35 0,-67-43-14,0-1-1,0 1 0,-1 1 1,1-1-1,-2 1 1,10 15-1,-13-18-252,1-1 0,-1 1 1,0 0-1,-1 0 0,1 0 0,-1 0 1,0 0-1,0 0 0,0 0 0,-1 0 1,0 0-1,0 0 0,0 0 0,-2 7 0,-5 10-3035,3 2 1007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8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 8960,'-1'0'466,"0"-1"1,0 1-1,0-1 0,-1 1 1,1 0-1,0 0 1,0-1-1,-1 1 1,1 0-1,0 0 0,0 0 1,-1 1-1,1-1 1,0 0-1,0 0 1,-2 1-1,0 1 190,1-1-1,0 1 0,-1-1 1,1 1-1,0 0 1,0 0-1,-2 2 1,-2 3-290,1 0 1,0 0 0,0 1-1,0 0 1,1-1 0,0 2-1,1-1 1,0 0 0,0 1-1,1-1 1,-1 1 0,2 0-1,0-1 1,0 1 0,0 0-1,2 11 1,0-1-413,1-1 1,1 1-1,1-1 1,1 0-1,0 0 1,13 29-1,-16-42-273,0-1 0,1 1 0,-1-1-1,1 1 1,0-1 0,0 0 0,0 0 0,7 6 0,9 2-3406,-18-12 3505,0 1-1,0-1 1,0 1-1,0-1 1,0 1-1,0-1 1,0 0-1,0 0 1,0 0-1,0 0 1,1 0-1,-1 0 1,0 0-1,0 0 1,0 0-1,0 0 1,2-1-1,-2 0-282,1 0 0,0 0 1,-1 0-1,1 0 0,-1-1 0,1 1 0,-1-1 1,0 1-1,2-2 0,13-20-3342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8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7968,'-22'0'3616,"12"20"-3136,10-6 352,10-3-544,-5 9-1728,9 0 768,4 0-5056,4 3 3200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19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 9056,'0'0'153,"-1"0"1,1 0-1,-1-1 1,1 1-1,-1 0 1,1 0 0,-1 0-1,0 0 1,1 0-1,-1 0 1,1 0-1,-1 0 1,0 0-1,1 0 1,-1 0 0,1 0-1,-1 1 1,1-1-1,-1 0 1,1 0-1,-1 0 1,1 1-1,-1-1 1,1 0-1,-1 1 1,1-1 0,-1 1-1,1-1 1,-1 0-1,1 1 1,0-1-1,-1 1 1,1-1-1,-1 2 1,1 0 329,-1 1 1,0-1-1,1 1 1,0 0-1,0-1 0,0 5 1,-1 10 1685,-29 122 3287,-4-4-3328,-15 72-752,37-117-1483,17-101-255,6-22 1,5-11 60,4 0 235,29-49-1,-41 79 117,1 0 0,1 1 0,0 0 0,1 1 0,0 0 0,1 0 0,20-14 0,-20 18 90,-9 5-95,0 0 0,0 1 0,1-1 0,-1 1 0,1 0 0,0 0 0,-1 0 0,1 1 0,0-1 0,0 1 0,0 0 0,5-1 0,-9 2-36,1 0 0,-1 0 0,1 0-1,-1 0 1,1 0 0,-1 0-1,1 0 1,-1 1 0,1-1-1,-1 0 1,1 0 0,-1 0 0,1 1-1,-1-1 1,1 0 0,-1 0-1,1 1 1,-1-1 0,1 0 0,-1 1-1,0-1 1,1 1 0,-1-1-1,0 0 1,1 1 0,-1-1-1,0 1 1,0-1 0,1 1 0,-1 0-1,0 0 7,0 1 0,1 0-1,-1 0 1,0-1 0,0 1 0,0 0-1,-1-1 1,1 1 0,-1 3-1,-2 3 25,0 0 0,-7 14 0,-73 113 319,42-71-204,37-58-142,0 0 1,1 0-1,0 1 0,0-1 1,-2 9-1,4-13 8,1 0 0,-1 0-1,1 0 1,0 0-1,-1 0 1,1-1 0,0 1-1,1 0 1,-1 0 0,0 0-1,0 0 1,1 0 0,-1-1-1,1 1 1,0 0-1,-1 0 1,1-1 0,0 1-1,0 0 1,0-1 0,0 1-1,0-1 1,0 1-1,3 1 1,0 1 19,1-1-1,0 0 0,0 0 1,0 0-1,0 0 1,0-1-1,1 0 1,-1 0-1,1 0 1,0-1-1,-1 0 1,9 1-1,5-1-370,1-1 0,26-3 0,-27-1-1214,-17 3 876,1-1 0,-1 1 0,1 0 0,-1-1-1,0 0 1,1 1 0,-1-1 0,0 0 0,0 0 0,-1 0 0,1 0 0,0 0 0,1-4-1,10-11-2512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20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30 6048,'-2'-3'588,"-1"0"1,0 0-1,0 0 1,0 0-1,-5-2 0,8 6 191,-1 0-1,1 0 0,0 0 1,-1 1-1,1-1 1,0 0-1,0 0 0,0 1 1,0-1-1,0 0 0,0 0 1,1 3-1,-1 22 1220,-17 427 4839,17-357-6180,0-45 110,0-49-569,0-4-124,17-197-307,-8 122 258,-4 19-112,11-77 251,-13 115-4,2 1-1,0-1 1,1 1-1,13-29 1,-17 44-135,0 0-1,0 0 0,1 1 1,-1-1-1,1 1 1,0 0-1,0 0 1,0 0-1,0 0 1,1 0-1,-1 1 1,1-1-1,-1 1 0,8-4 1,-5 4 3,0 1 1,-1-1-1,1 1 0,0 0 1,0 0-1,0 1 1,0 0-1,0 0 1,10 1-1,-3 2 28,0 0-1,0 0 1,0 1 0,0 1-1,-1 0 1,0 1 0,0 0-1,19 14 1,-9-2-17,0 2 0,-1 0 1,23 28-1,-14-14-319,-29-33-338,5 4 1517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2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55 9728,'-19'-16'3120,"18"15"-3024,1 1 0,0 0 1,-1 0-1,1 0 0,0-1 1,-1 1-1,1 0 1,0 0-1,0-1 0,-1 1 1,1 0-1,0-1 0,0 1 1,-1 0-1,1-1 1,0 1-1,0 0 0,0-1 1,0 1-1,-1 0 0,1-1 1,0 1-1,0-1 0,0 1 1,0 0-1,0-1 1,0 1-1,0-1 0,0 1 1,0 0-1,0-1 0,0 1 1,1-1-1,-1 1 1,0 0-1,0-1 0,11-6 3547,-10 6-3102,10-2-109,-1-1 0,1 1 0,0 1 0,0 0 0,0 0 0,1 1 0,-1 1 0,0-1 0,0 2 0,0 0 0,1 0 0,-1 1 0,0 0 0,-1 1-1,17 6 1,-26-8-398,1-1-1,-1 1 1,1 0-1,0-1 1,-1 1-1,0 0 1,1 0-1,-1 0 1,1 0-1,-1 0 1,0 0-1,0 1 1,0-1-1,0 0 1,0 1-1,0-1 1,0 0-1,0 1 1,0-1-1,0 1 1,-1 0-1,1-1 1,-1 1-1,1-1 1,-1 1-1,0 0 1,0-1-1,1 1 1,-1 0-1,0 0 1,-1 2-1,0 0 34,0-1 0,-1 1 0,1 0 0,-1-1 0,0 0 0,0 1 0,0-1 0,0 0 0,-3 3 0,-28 26 556,25-25-420,0-1-1,1 2 0,-12 14 0,18-21-186,1-1 0,-1 1 1,1-1-1,0 1 0,-1 0 0,1-1 1,0 1-1,-1-1 0,1 1 0,0 0 1,0-1-1,0 1 0,-1 0 1,1-1-1,0 1 0,0 0 0,0-1 1,0 1-1,0 0 0,0-1 1,0 1-1,1-1 0,-1 1 0,0 0 1,0-1-1,0 1 0,1 0 0,-1-1 1,0 1-1,1-1 0,-1 1 1,0-1-1,1 1 0,-1-1 0,1 1 1,-1-1-1,1 1 0,-1-1 0,1 1 1,-1-1-1,1 0 0,-1 1 1,1-1-1,0 0 0,-1 0 0,2 1 1,4 1 31,0 0 0,0-1 0,0 0 0,8 1 0,-5-1-29,20 3-374,0-2 1,50-2-1,14-6-6735,-58 3 1420,-13 2 1900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21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9728,'15'-4'4455,"0"6"-4288,-7 0 485,-3-1-188,1 0-1,-1 0 1,0 1-1,0 0 1,0 0-1,0 0 1,0 1-1,0 0 1,-1-1-1,1 2 1,7 6-1,-3-1 120,-1 0 0,0 1-1,12 18 1,10 25 583,-1 2 1,28 78-1,-32-72-313,-3-10-138,-3 1-1,-2 1 1,13 67 0,-23-78-551,-2 0 1,-2 1 0,-2-1-1,-1 1 1,-3-1-1,-1 1 1,-2-1 0,-2 0-1,-2-1 1,-1 0 0,-2 0-1,-3-1 1,0-1-1,-27 44 1,26-55-642,-1-1-1,-23 26 1,30-39-1759,-2-1 1,-25 20 0,15-16-475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2:23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7 327 3136,'-6'11'16550,"11"-23"-13880,5-19-1827,2-34 493,31-95 0,-28 123-810,-14 34-447,1 0 1,-1 1 0,1-1-1,0 0 1,0 1 0,0 0 0,0-1-1,1 1 1,3-3 0,-5 4-63,-1 1 1,1-1-1,-1 1 1,1 0-1,0-1 1,-1 1-1,1 0 1,-1 0-1,1-1 1,0 1-1,-1 0 0,1 0 1,-1 0-1,1 0 1,0 0-1,-1 0 1,1 0-1,0 0 1,-1 0-1,1 0 1,0 0-1,-1 0 1,1 0-1,0 0 1,-1 1-1,1-1 1,-1 0-1,1 1 0,-1-1 1,1 0-1,0 1 1,-1-1-1,2 1 1,-1 1 11,1 1 0,-1-1 0,0 0 0,1 1-1,-1-1 1,1 5 0,-1-4 17,70 194 466,-64-181-515,0 0-1,16 25 1,-19-35-636,1 1 1,0-1-1,0 0 0,1 0 1,-1 0-1,1-1 0,12 9 1,4-2-1864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0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32 3904,'24'-32'12757,"-19"53"-7760,-15 106-1217,7-94-3331,-5 44 165,-2 40 508,-34 148 1,36-231-1018,-13 43 30,20-75-232,1-1 0,-1 1 1,0-1-1,0 1 0,0-1 1,0 1-1,0-1 0,0 0 0,0 1 1,0-1-1,-1 0 0,1 0 1,-3 2-1,3-3-98,1 0 0,-1 0 1,0 1-1,1-1 0,-1 0 1,0 0-1,0 0 0,1 0 1,-1 0-1,0 0 0,0 0 1,1 0-1,-1 0 0,0 0 1,1 0-1,-1 0 0,0 0 1,0-1-1,1 1 0,-1 0 1,0 0-1,1-1 0,-1 1 1,0-1-1,1 1 0,-1-1 1,1 1-1,-1-1 0,1 1 0,-1-1 1,1 1-1,-1-1 0,1 1 1,-1-1-1,1 0 0,0 1 1,-1-2-1,1 1-233,-1 0-1,1 1 1,-1-1-1,1 0 1,0 0-1,0 0 1,-1 0-1,1 0 1,0 0-1,0 0 1,0 0-1,0 0 1,0 0-1,0 0 1,0 0-1,1 0 1,-1 0-1,0 0 1,0 0-1,1 0 1,-1 0-1,1 0 1,-1 1-1,1-1 1,-1 0-1,1 0 1,-1 0-1,1 1 1,0-1-1,-1 0 1,3 0-1,8-4-3117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0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59 806 5056,'-4'1'5413,"9"-9"-2568,13-15-822,-13 16-1254,18-24 724,-1-2 0,35-69 0,19-76 1,-31 70-838,-10 30 46,64-103-1,-89 163-224,10-21 1,-55 139 104,6-15-391,-95 238 876,56-130-512,-80 188 905,140-364-1294,-1 0-1,-14 21 0,22-37-169,1 0 0,-1-1 0,1 1-1,-1 0 1,1 0 0,-1 0 0,0-1-1,0 1 1,1 0 0,-1 0-1,0-1 1,0 1 0,0-1 0,0 1-1,1-1 1,-1 1 0,0-1 0,-2 1-1,3-1-8,-1 0 0,1-1-1,0 1 1,-1 0-1,1 0 1,0 0 0,0-1-1,-1 1 1,1 0 0,0 0-1,0-1 1,-1 1-1,1 0 1,0 0 0,0-1-1,0 1 1,-1 0 0,1-1-1,0 1 1,0 0-1,0-1 1,-3-17-230,2 2 172,1-1 1,1 0-1,0 1 0,2-1 1,7-29-1,-3 24 218,0 1 1,2 0-1,21-39 0,-23 49-118,2-1 1,-1 2-1,1-1 0,1 1 1,0 1-1,1-1 0,-1 2 1,2-1-1,-1 2 0,1 0 1,0 0-1,1 1 0,23-8 0,3 1-262,1 2 0,0 2 0,56-5-1,-10 7-2729,-72 7 984,0 1 0,16 2-1,-27-2 1367,0-1 0,0 1 0,1 0 0,-1 0 0,0 0 0,0 0 0,-1 0 0,1 1 0,0-1 0,0 1 0,-1 0 0,1 0 0,-1 0 0,1 0 0,-1 0 0,0 1 0,0-1 0,2 4 0,15 25-4331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39:5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2522 8 1824,'-4'-8'6202,"-4"10"-5104,6-1-1524,-4 0 641,-1-1 0,1 1 0,-1-1 0,1 0 0,-8-1 0,7 0-92,-1 1 0,1 0 0,-14 1 0,-6 3 297,-29-1 1,-9 2 7,-209 42 687,267-45-1069,-34 7 135,0 2-1,0 2 0,-55 26 1,8 1 355,-161 51 0,-151 68-483,196-82 82,94-39-185,56-18 8,13-6-20,0 2-1,-58 32 1,77-36 71,1 1 0,1 2 0,0 0 0,1 0 1,0 2-1,-16 19 0,-78 120-250,11-12 551,88-127-229,-49 65-352,58-74 218,0 1 1,0 0 0,1 0 0,0 0-1,1 0 1,-1 1 0,2-1-1,-2 11 1,4-10 62,0 0-1,1 1 1,1-1-1,-1 0 1,2 0 0,-1-1-1,1 1 1,1-1-1,6 14 1,32 50-133,-34-60 38,17 21 0,7 11 85,0 8 19,3-1 1,52 61-1,-74-100-36,0-1-1,1 0 0,1-2 1,0 1-1,31 15 0,-43-25 18,17 9 11,0 0 0,1-2-1,22 6 1,70 14 47,-57-15-47,38 9 47,1-4 1,1-5 0,100 2-1,-59-13-34,144-15 0,-175 1 70,156-20 108,-178 18-33,92-28 1,158-71 200,-269 86-321,-1-3 0,116-75 0,-146 82 19,26-19 58,81-42 0,72-10-47,52-28 136,-248 112-163,0-1 0,-1-1 0,0-1 1,-1 0-1,0-1 0,-1 0 0,14-19 1,-13 12 29,0-1 1,-1 0 0,-2-1 0,20-48-1,-27 59-50,-1-1 0,0 0 0,-1 0 0,-1 0 0,0 0 0,0 0 0,-2-1 0,1 1 0,-2 0 0,0-1 0,0 1 0,-1 0 0,-1 0 0,0 0 0,-1 0 0,0 0 0,-7-12 0,1 7 47,-1 0-1,-1 0 0,0 1 1,-2 0-1,-28-27 0,-88-63-209,85 73 187,-29-22-335,-61-51 163,-32-26 191,147 120-56,-1 1-1,1 1 1,-2 0 0,0 2-1,0 0 1,0 1-1,-30-5 1,-166-19-10,173 28 105,-68-7 136,-119 6 1,161 7-2119,1 4-1,-130 28 1,173-24-1086,8 5 938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4T22:55:58.6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285 38 1312,'-5'0'3824,"6"-2"-3753,-2 0 1,1 1 0,0-1-1,0 1 1,0-1 0,-1 1-1,1-1 1,-1 1 0,1-1-1,-1 1 1,0 0 0,0-1-1,1 1 1,-1 0 0,0-1-1,0 1 1,0 0 0,0 0-1,0 0 1,-1 0 0,1 0-1,0 0 1,0 0-1,-1 0 1,1 1 0,-3-2-1,3 1 5,-1 1-1,0-1 0,0 1 0,0 0 1,-1-1-1,1 1 0,0 0 0,0 0 0,0 1 1,0-1-1,0 0 0,0 1 0,0-1 0,0 1 1,0-1-1,0 1 0,1 0 0,-1 0 0,0 0 1,0 0-1,-2 2 0,-7 6-60,-1 2 0,2-1 1,-1 1-1,2 1 0,-1 0 0,1 0 0,-12 24 1,-39 100 147,53-118-155,-2 3 21,0 2 20,0 0 0,1 1-1,-7 36 1,15-58-14,-1-1-1,1 1 1,0 0-1,0 0 1,0 0-1,0 0 1,0 0-1,0 0 0,0-1 1,0 1-1,1 0 1,-1 0-1,1 0 1,0-1-1,-1 1 1,1 0-1,0 0 1,0-1-1,0 1 0,0-1 1,0 1-1,0-1 1,1 1-1,-1-1 1,0 0-1,1 0 1,-1 1-1,1-1 1,-1 0-1,1 0 0,0-1 1,-1 1-1,1 0 1,0 0-1,0-1 1,0 1-1,-1-1 1,1 0-1,4 1 1,-1-1-1,-1 0 0,1 0 0,0-1 0,0 1-1,0-1 1,0 0 0,-1 0 0,1-1 0,0 0 0,-1 1 0,1-1 0,-1-1 0,0 1 0,6-5 0,36-35 206,-29 25-264,27-19 0,-43 35 23,0 0-1,0 1 0,-1-1 0,1 0 1,0 0-1,-1 1 0,1-1 1,0 0-1,-1 0 0,1 0 0,-1 0 1,0 0-1,1-1 0,5-9-32,-20 37-100,0 0 65,-61 80-210,53-76 307,19-25-13,0 0 1,0 0-1,1 0 0,-1 1 0,1-1 0,1 1 0,-1 0 0,1-1 1,0 1-1,0 0 0,0 0 0,1 0 0,0 0 0,0-1 1,1 1-1,0 0 0,0 0 0,0 0 0,4 9 0,2 5 131,1-1-1,0-1 0,2 1 0,15 22 1,-1-3 86,28 56 0,-50-89-217,0 1 1,-1-1-1,1 1 1,-1 0 0,0-1-1,0 1 1,-1 0-1,0 8 1,0-9-2,-1-1 0,1 0 1,-1 1-1,0-1 0,0 0 0,0 0 1,-1 0-1,1 0 0,-1 0 0,0 0 0,0 0 1,-4 4-1,0-1-73,0 0 1,0-1-1,-1 1 0,0-1 1,-1 0-1,1-1 0,-17 9 1,22-13-82,1-1 0,-1 1 0,0-1 0,0 1 0,0-1 0,0 0 0,0 0 0,-2 0 0,4 1 21,-1-1-1,0 0 0,1 0 1,-1 0-1,0-1 1,1 1-1,-1 0 0,0 0 1,1 0-1,-1 0 0,1-1 1,-1 1-1,0 0 0,1 0 1,-1-1-1,1 1 0,-1-1 1,1 1-1,-1 0 0,1-1 1,-1 1-1,1-1 0,-1 1 1,0-2-1,4-8-4045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0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3 415 4384,'0'0'364,"0"0"-303,0 0-1,0 0 1,0 1 0,0-1-1,0 0 1,0 0 0,1 0-1,-1 0 1,0 0 0,0 0-1,0 0 1,0 0 0,0 0-1,0 0 1,0 1 0,0-1-1,0 0 1,0 0 0,0 0-1,0 0 1,0 0 0,0 0-1,0 0 1,-1 0 0,1 0-1,0 1 547,0-1-546,0 0-1,0 0 1,0 0 0,0 0 0,-1 0-1,1 0 1,0 0 0,0 1-1,0-1 1,0 0 0,0 0-1,0 0 1,0 0 0,0 0-1,0 0 1,-1 0 0,1 0-1,0 0 1,0 0 0,0 0-1,0-1 1,7 6 1709,1-4-984,0 0 1,1 0-1,-1-1 0,1 0 1,-1-1-1,0 1 0,1-2 1,-1 1-1,0-1 0,13-5 1,-12 4-586,0-1 0,-1 0 1,0-1-1,0 1 0,0-2 0,0 1 1,-1-1-1,0 0 0,0-1 1,-1 0-1,1 0 0,-1 0 0,-1-1 1,8-13-1,2-8 96,-2 0 0,-2 0 0,-1-1 0,-1 0-1,10-59 1,-17 63-111,2-21 130,-2 44-255,-1 5-15,3 25-9,0 34 403,-2 1 1,-13 112 0,8-152-194,-2-1 0,-13 40 1,18-59-223,-1-1 1,1 1 0,-1 0 0,0-1 0,0 1 0,0-1-1,0 1 1,0-1 0,0 1 0,0-1 0,0 0 0,-1 0-1,1 1 1,-1-1 0,-2 2 0,3-3-14,-1 0-1,1 1 1,-1-1 0,1 0 0,0 1-1,-1-1 1,1 0 0,-1 0 0,1 0-1,-1-1 1,1 1 0,-1 0 0,1 0-1,-1-1 1,1 1 0,0-1 0,-1 1-1,1-1 1,0 0 0,-1 0 0,-1-1 0,-9-6-196,0-2 0,1 0 0,-18-20 0,28 29 162,-1 0 0,2 0 0,-1 0 0,0 0 0,0-1 1,0 1-1,0 0 0,1-1 0,-1 1 0,1 0 0,-1-1 1,1 1-1,0-1 0,-1 1 0,1-1 0,0 1 1,0-1-1,0-1 0,0 2 1,1 0 0,-1 0 0,0 0-1,1 0 1,-1 0 0,1 0 0,0 0 0,-1 0 0,1 1 0,0-1-1,-1 0 1,1 0 0,0 1 0,0-1 0,0 0 0,-1 1 0,1-1-1,0 1 1,2-1 0,1-1 6,-1 1-1,1 0 1,0 0-1,0 0 0,0 1 1,0-1-1,0 1 1,0 0-1,0 0 1,0 0-1,6 2 1,0 0 66,0 0 0,-1 0 1,1-1-1,0-1 1,-1 1-1,1-2 1,0 1-1,0-1 0,-1-1 1,1 0-1,0 0 1,-1-1-1,13-5 1,-21 8-52,-1-1 0,1 1 0,-1 0 1,1 0-1,-1-1 0,1 1 1,0 0-1,-1 0 0,1 0 0,-1-1 1,1 1-1,-1 0 0,1 0 1,0 0-1,-1 0 0,1 0 1,-1 0-1,1 0 0,0 0 0,-1 1 1,1-1-1,-1 0 0,1 0 1,0 0-1,-1 1 0,1-1 1,-1 0-1,1 0 0,-1 1 0,1-1 1,-1 1-1,1-1 0,-1 0 1,0 1-1,1-1 0,-1 1 0,0-1 1,1 1-1,-1-1 0,0 1 1,1 0-1,0 3 47,0 0 0,0-1 0,-1 1 0,0 0 0,1-1 0,-1 5 0,-2 17 398,-7 40 0,1-8-23,-34 230 847,39-277-1153,4-20-120,6-109-615,-3 85 444,3 0-1,0 0 0,18-45 1,-17 57 134,2-1 1,1 2 0,1-1 0,0 2 0,26-32-1,-23 33 160,37-33-1,-46 47-134,1-1-1,1 1 1,-1 0 0,1 0 0,-1 1 0,1 0 0,0 0-1,1 1 1,8-2 0,-13 4 26,0 1-1,0-1 1,0 1 0,0 0-1,-1 0 1,1 0 0,0 1-1,0 0 1,0-1 0,7 4-1,-10-4 4,0 1-1,1-1 1,-1 1-1,1 0 1,-1 0-1,0-1 1,1 1-1,-1 0 1,0 0-1,0 0 1,0 0-1,0 1 0,0-1 1,0 0-1,0 0 1,0 0-1,0 1 1,-1-1-1,1 1 1,-1-1-1,1 0 1,-1 1-1,1-1 0,-1 1 1,0-1-1,1 1 1,-1-1-1,0 1 1,0 1-1,-1 3 34,0-1 1,-1 0-1,1 0 0,-1 0 0,0 0 1,0 0-1,0 0 0,-1-1 0,0 1 1,0-1-1,0 0 0,0 0 0,-1 0 1,1 0-1,-1 0 0,0-1 0,0 0 0,-1 1 1,1-2-1,-1 1 0,-8 4 0,4-3-42,0 0-1,0-1 1,0 0 0,-1 0-1,0-1 1,1-1-1,-1 1 1,0-1-1,0-1 1,-16-1-1,16 0-135,0-1-1,1-1 1,-1 0-1,1 0 1,-10-5-1,19 8 119,0 0 0,0 0-1,0 0 1,0 0 0,0 0-1,0 0 1,0 0 0,0 0-1,0 0 1,0 0-1,0 0 1,0 0 0,0 0-1,0 0 1,0 0 0,0 0-1,0 0 1,0 0 0,0 0-1,0 0 1,0 0-1,0 0 1,0 0 0,0 0-1,0 0 1,0 0 0,0 0-1,0 0 1,0 0 0,0-1-1,0 1 1,0 0 0,0 0-1,0 0 1,0 0-1,0 0 1,0 0 0,0 0-1,9 1-49,14 4 267,12 1 85,0 0 0,1-3 0,0-1 0,58-4 0,-74 2-237,0-2 1,0 0-1,0-1 0,0-1 1,-1-1-1,1-1 0,33-15 1,-45 17-31,-1-1 0,0 0 1,0 0-1,0-1 0,-1 0 0,0 0 1,0 0-1,-1-1 0,1 0 0,4-9 1,0 0 47,-2-1 1,0 0-1,9-29 1,-14 26 26,-3 14-4,-1 13 50,-2 30-5,1 48-1,2-72 18,-1-4-36,2-1-1,-1 0 1,3 11 0,-2-17-79,-1 1 0,1-1 0,0 0 0,0 1 0,0-1 1,0 0-1,0 0 0,0 0 0,1 0 0,-1 0 0,1 0 0,-1 0 1,1 0-1,0-1 0,-1 1 0,4 1 0,-4-2-32,0-1-1,1 1 1,-1-1 0,0 0-1,1 1 1,-1-1 0,0 0-1,1 0 1,-1 0-1,0 0 1,1 0 0,-1 0-1,1 0 1,-1-1 0,0 1-1,1 0 1,-1-1 0,0 1-1,1-1 1,-1 1 0,0-1-1,2-1 1,5-3-37,-1 0 0,10-10-1,-9 9 12,8-8-37,1 0 60,0 0 1,26-15-1,-42 28-6,7-4 5,2 0 1,-1 0-1,1 1 1,-1 0-1,15-3 1,-22 7 1,0-1-1,-1 1 1,1 0 0,0 0-1,0 0 1,0 0 0,0 0 0,-1 1-1,1-1 1,0 0 0,0 1-1,0-1 1,-1 1 0,1 0 0,3 1-1,-4-1 0,1 1-1,-1-1 0,0 1 1,1-1-1,-1 1 0,0 0 1,0-1-1,0 1 0,0 0 1,0 0-1,0 0 1,-1 0-1,1 0 0,-1 0 1,1 0-1,-1 0 0,1 3 1,-1 4 8,0-1 1,0 1-1,-1-1 0,0 1 1,-1-1-1,0 1 1,0-1-1,0 0 1,-1 0-1,0 0 1,-5 8-1,9-15 6,4-3 16,7-3-38,-10 4-16,143-68-301,-139 67 341,-1 1 0,1 0 0,-1 0-1,1 0 1,0 0 0,-1 1 0,1 0 0,0 0 0,0 1 0,-1-1 0,1 1 0,0 1 0,-1-1 0,1 1 0,-1 0 0,0 0 0,1 0 0,-1 1 0,0 0-1,8 6 1,0 1-485,-1 0 0,0 1 0,-1 0 0,0 1 0,-1 0 0,13 20-1,-15-17-6329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0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34 9056,'-45'-20'4096,"35"12"-3552,7 3 544,3 10-704,8-5-992,11 3-1408,4 9 1120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0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 7648,'-18'-4'2453,"13"-1"1072,5 3-2087,2 4-177,-1-1-916,1-1-1,-1 0 1,1 0 0,-1 0 0,1 0-1,-1 0 1,1 0 0,-1 0 0,1 0-1,-1 0 1,1-1 0,-1 1 0,3-2-1,3 1 435,113-16 1516,9-1-4067,-41 9-8681,-65 9 6837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0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136 591 3904,'1'-2'266,"0"1"1,1-1-1,-1 1 1,0 0-1,0 0 1,1 0-1,-1-1 1,1 1-1,-1 1 1,1-1 0,-1 0-1,3-1 1,10-3 8854,-28 18-7090,-27 18 0,-6 5-594,41-30-1277,0-1 0,0 1 0,0 0 0,1 0 0,0 1 0,0-1 0,1 1 0,0 0 0,0 0 0,0 1 0,1-1 0,0 1 0,-3 14 0,6-20-136,0-1 1,-1 1 0,1 0 0,0-1 0,1 1 0,-1-1 0,0 1-1,0 0 1,1-1 0,-1 1 0,1-1 0,-1 1 0,1-1 0,-1 1-1,1-1 1,0 1 0,0-1 0,0 0 0,1 2 0,1-1 0,-1 0 1,1 1-1,-1-1 1,1-1 0,0 1-1,0 0 1,0-1-1,0 1 1,3 0-1,2 1 16,-1-1 0,1-1-1,0 1 1,0-1-1,0 0 1,0-1-1,9 0 1,-13 0-22,0-1 0,0 1 0,-1-1 0,1 0 0,0 0 0,0 0 0,-1-1 0,1 1 0,-1-1 0,0 0-1,1 0 1,-1 0 0,0 0 0,0-1 0,0 1 0,0-1 0,-1 0 0,1 1 0,-1-1 0,1-1 0,-1 1 0,0 0 0,0 0 0,-1-1 0,1 1 0,-1-1 0,1 0 0,-1 1 0,0-1 0,0 0 0,-1 0 0,1 1 0,-1-1 0,0 0 0,-1-6 0,0 0 11,0 0 0,-1 1 0,0-1 0,0 1 1,-1 0-1,-1 0 0,1 0 0,-1 0 1,-1 0-1,0 1 0,0 0 0,-1 0 0,1 0 1,-8-6-1,10 11 78,4 4-60,0-1 0,-1 0 0,1 1 0,0-1-1,-1 0 1,1 0 0,0 1 0,-1-1 0,1 0 0,0 0 0,-1 0 0,1 0 0,0 0 0,-1 0 0,3 0-1,95-17 919,-35 7-662,31-7 325,-89 16-617,38-8 576,-39 8-488,-1 1-1,0-1 1,1 1-1,-1 0 1,1 0 0,-1 1-1,1-1 1,-1 1 0,0-1-1,5 3 1,-6-2-65,-1 0 1,1 0-1,0 1 1,0-1-1,-1 1 1,1-1-1,0 1 0,-1-1 1,0 1-1,1 0 1,-1 0-1,0 0 1,0 0-1,0 0 0,0 0 1,0 0-1,-1 0 1,1 0-1,0 1 0,-1 3 1,2 6 4,-1 0 0,-2 22 0,1-14 8,0-17-59,-1 20-90,6 38 1,-4-54 119,0 0 0,1 0 0,0-1 0,0 1 0,1 0 0,-1-1 1,2 1-1,-1-1 0,8 10 0,-10-14-3,0-1 0,1 1 0,-1-1 0,1 1-1,0-1 1,-1 0 0,1 0 0,0 0 0,0 0 0,0 0 0,0 0 0,0-1 0,0 1 0,0 0 0,3 0 0,2-1 36,1 1 0,-1-1 0,8-1 0,-7 0-41,13 0-67,0-2-1,-1-1 0,1-1 1,-1 0-1,0-2 0,-1 0 1,33-17-1,-38 16 6,-1 0-1,0-1 1,0-1 0,-1 0-1,0-1 1,-1 0 0,0-1 0,-1 0-1,9-14 1,8-16-327,31-64 0,95-244 399,-146 335 72,-2 0-1,1 0 0,-2-1 1,0 0-1,2-21 1,-6 37-92,0 0 0,0 0 0,0-1 1,0 1-1,0 0 0,0 0 0,0 0 0,0 0 1,0 0-1,0 0 0,0 0 0,0 0 0,0 0 1,0 0-1,0 0 0,0 0 0,0 0 0,0 0 1,0 0-1,0 0 0,0 0 0,0-1 0,0 1 1,0 0-1,0 0 0,0 0 0,0 0 1,0 0-1,0 0 0,0 0 0,0 0 0,0 0 1,-1 0-1,1 0 0,0 0 0,0 0 0,0 0 1,0 0-1,0 0 0,0 0 0,0 0 0,0 0 1,0 0-1,0 0 0,0 0 0,0 0 0,0 0 1,0 0-1,0 0 0,0 0 0,0 0 0,0 0 1,-1 0-1,1 0 0,0 0 0,0 0 1,0 0-1,0 0 0,0 0 0,0 0 0,0 0 1,0 0-1,0 0 0,0 0 0,-5 5-6,-3 7-52,-5 15 58,1 1 0,2 0 0,0 0 0,-7 44 0,1 0 122,-7 83 1,19-107 81,2 0 1,9 87 0,-3-106-150,15 49 0,-19-77-60,0 0 0,0-1 0,0 1 0,1 0 0,-1 0 0,0-1 0,1 1 0,-1 0 0,1-1 0,-1 1 0,0 0 0,1-1 0,0 1 0,-1 0 0,1-1 0,-1 1 0,1-1 0,0 1 0,-1-1 0,1 0 0,0 1 0,-1-1 0,1 0 0,0 1 0,0-1 0,-1 0 0,1 0 0,0 0 0,0 1 0,0-1 0,-1 0 0,1 0 0,0 0 0,0 0 0,0 0 0,-1-1 0,1 1 0,0 0 0,0 0 0,0-1 0,-1 1 0,1 0 0,0-1 0,-1 1 0,1 0 0,0-1 0,0 0 0,2-3-188,-1 1 0,0-1 0,0 1 0,-1-1 0,1 0-1,-1 0 1,1 0 0,0-8 0,3-36-448,-3 26 492,-1 11 122,0 4 61,0 0 0,0-1 0,0 1 0,-1 0 0,0 0 0,-1 0 0,0 0 0,0-1 0,0 1 0,-1 0 0,-3-7 0,5 14-30,0 0-1,0-1 0,0 1 0,0 0 0,-1-1 0,1 1 0,0-1 0,0 1 1,-1 0-1,1 0 0,0-1 0,-1 1 0,1 0 0,0-1 0,-1 1 0,1 0 1,0 0-1,-1 0 0,1 0 0,-1-1 0,1 1 0,0 0 0,-1 0 0,-6-4 159,12 10 473,10 6-318,-6-8-279,0-1 0,0 0-1,0 0 1,0 0-1,1-2 1,-1 1 0,1-1-1,15 0 1,82-8 31,-98 6-50,54-9 98,12-1-48,-65 10-62,1 1-1,0 0 0,0 1 0,18 2 0,-27-2 3,0-1 0,0 1 1,0-1-1,0 1 1,-1 0-1,1-1 0,0 1 1,-1 0-1,1 0 0,0 0 1,1 2-1,-2-2 1,0 0 0,-1 0 1,1-1-1,-1 1 0,1 0 0,-1 0 0,1 0 1,-1 0-1,0 0 0,1 0 0,-1 0 0,0 0 1,0 0-1,0 0 0,1 0 0,-1 1 0,-1 3 21,0-1-1,0 1 0,-1 0 1,1-1-1,-1 0 0,0 1 1,-4 6-1,-13 22 83,9-17 5,-11 27 0,21-43-121,0 0 0,0 0 1,0 1-1,0-1 0,0 0 0,0 0 1,0 1-1,0-1 0,0 0 0,0 0 1,0 0-1,0 1 0,0-1 0,1 0 1,-1 0-1,0 0 0,0 1 0,0-1 1,0 0-1,0 0 0,0 0 0,1 0 0,-1 1 1,0-1-1,0 0 0,0 0 0,1 0 1,-1 0-1,0 0 0,0 0 0,0 0 1,1 0-1,-1 1 0,14 3 98,16-1-63,-22-3-38,1-1 1,-1 1-1,1-1 0,-1-1 0,1 1 0,-1-2 0,0 1 0,0-1 0,0 0 0,0-1 1,12-7-1,-11 5-13,0 0 0,0 0 0,0-1-1,-1 0 1,-1 0 0,1-1 0,-1 0 0,0-1 0,-1 0 0,0 0 0,0 0 0,6-14 0,24-69 3,-14 37-228,38-73 0,-10 48 222,63-75-1,-48 69 230,-62 81-150,0 1-1,0-1 1,0 0-1,4-9 1,-6 6 28,-4 9-81,-8 10-43,-17 21 29,14-17-13,0 0 1,2 1-1,-12 18 0,14-15 72,1 0-1,0 1 0,2 0 1,1 0-1,-6 28 0,-10 107 2,16-34-52,7-103 3,0 1 1,2-1-1,0 1 0,7 25 1,-6-31-34,1-2 1,0 1 0,1 0 0,0-1 0,10 14-1,-15-23-188,1-1 0,-1 1 0,1-1 0,-1 1 0,1-1 0,-1 0 0,1 0 0,0 0 0,0 0 0,0 0 0,-1 0 0,1 0 1,0-1-1,0 1 0,4 0 0,-4-1-281,0 0 0,0 0 1,0 0-1,0 0 1,0 0-1,0-1 1,0 1-1,0 0 1,0-1-1,-1 0 1,1 0-1,0 1 0,0-1 1,-1 0-1,1 0 1,0 0-1,-1-1 1,1 1-1,-1 0 1,1-1-1,-1 1 1,0-1-1,0 1 0,1-1 1,-1 0-1,0 1 1,-1-1-1,1 0 1,0 0-1,0 1 1,-1-1-1,1 0 1,-1 0-1,1 0 1,-1-4-1,0-14-2321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298 293 10400,'-8'-5'4704,"8"10"-4096,3-5 1919,7 3-1503,3 0 1152,6 2-1280,12-1-64,1 1-480,13-5-384,3 0 0,2-5-416,-1 5 224,-9-9-3040,-3 9 1792,-16-3-3135,3 3 2623</inkml:trace>
  <inkml:trace contextRef="#ctx0" brushRef="#br0" timeOffset="1">32 24 10976,'-31'-15'4960,"31"10"-4321,10 1-191,3 8-384,18-8-1087,6 4 575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0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11 701 4320,'-10'2'974,"12"1"659,17 5 1306,-7-5-1783,1 0 0,0-1 0,0-1-1,0 0 1,0-1 0,19-1 0,-18-1-679,0-1-1,0 0 1,0-1 0,-1-1 0,1 0 0,-1 0-1,0-2 1,-1 1 0,17-12 0,-3-3-160,0 0 0,-2-2 1,0-1-1,22-29 0,7-7 241,-45 52-329,-7 7 19,-2 2 28,-15 16 176,3-2-97,1 0 0,-18 29 0,21-29-71,5-9-162,1 0-1,-1 1 1,2-1-1,-1 1 1,-2 8-1,4-12-60,1-1-1,-1 1 0,1 0 1,-1 0-1,1 0 1,0 0-1,0 0 1,0 0-1,0 0 0,1 0 1,-1 0-1,1 0 1,0 0-1,0 0 1,1 3-1,0-4-52,-1 0-1,1-1 1,-1 1 0,1-1-1,0 1 1,-1-1-1,1 1 1,0-1 0,0 0-1,0 0 1,0 0-1,0 0 1,0 0 0,1 0-1,-1-1 1,0 1 0,0-1-1,0 0 1,1 1-1,3-1 1,4 0-31,1 0 1,0-1-1,11-2 0,14-4 32,0-2 0,-1-1-1,0-1 1,42-21-1,36-28 557,-112 59-536,0 0-1,0 1 0,0-1 0,0 1 0,0-1 0,0 1 0,0 0 1,0-1-1,0 1 0,0 0 0,0 0 0,0 0 0,1 0 0,-1 0 0,0 0 1,0 0-1,0 0 0,0 0 0,0 0 0,0 1 0,0-1 0,0 0 1,0 1-1,0-1 0,0 1 0,0-1 0,0 1 0,0 0 0,0-1 1,0 1-1,-1 0 0,1-1 0,0 1 0,0 0 0,1 2 0,-1-1 2,0 0 0,-1 0 0,1 1 0,0-1 0,-1 0 0,1 1 0,-1-1-1,0 0 1,0 1 0,0-1 0,0 1 0,0-1 0,0 1 0,-2 3 0,-8 30 115,6-25-126,1 0 0,0 1 0,1-1 0,-2 19 0,4-30-27,0 0 1,0 1-1,0-1 1,0 0-1,0 0 1,0 0 0,0 1-1,0-1 1,0 0-1,0 0 1,0 0-1,0 0 1,1 1-1,-1-1 1,0 0-1,0 0 1,0 0-1,0 0 1,0 1 0,0-1-1,1 0 1,-1 0-1,0 0 1,0 0-1,0 0 1,0 0-1,1 0 1,-1 0-1,0 1 1,0-1 0,0 0-1,1 0 1,-1 0-1,0 0 1,0 0-1,0 0 1,1 0-1,-1 0 1,0 0-1,0 0 1,0 0 0,1 0-1,-1 0 1,0-1-1,0 1 1,0 0-1,0 0 1,1 0-1,-1 0 1,0 0-1,0 0 1,0 0-1,0 0 1,1-1 0,-1 1-1,0 0 1,9-6-331,12-15-3,11-11 333,-29 30 27,-1 0 1,1 0 0,0 0-1,0 1 1,0-1-1,0 1 1,0-1 0,0 1-1,0 0 1,5-1 0,-7 2-4,0 0 1,0 0 0,0 0 0,0 1-1,0-1 1,0 0 0,-1 0 0,1 0-1,0 1 1,0-1 0,0 1 0,0-1-1,0 1 1,0-1 0,-1 1 0,1-1-1,0 1 1,0-1 0,-1 1-1,1 0 1,0 0 0,-1-1 0,1 1-1,-1 0 1,1 0 0,0 1 0,11 30 31,-5-14-47,-6-16 4,0 0 0,0 0 1,0 0-1,0-1 0,0 1 0,1 0 0,-1-1 1,3 3-1,-3-3-16,0-1 0,-1 1 0,1-1 0,0 0 1,0 1-1,0-1 0,0 0 0,0 1 0,0-1 1,0 0-1,0 0 0,0 0 0,0 0 0,0 0 0,0 0 1,0 0-1,-1 0 0,1-1 0,0 1 0,0 0 0,0-1 1,0 1-1,0 0 0,0-1 0,0 0 0,18-9-199,-1-2 0,-1 0 0,0 0 0,-1-2-1,20-20 1,-1-4-23,31-43-1,-33 31 185,-1-1 0,31-67-1,-21 35-95,-32 64 101,61-128 744,-69 142-649,-1 4-22,-1 0-1,1-1 0,-1 1 1,1 0-1,-1-1 0,1 1 1,-1 0-1,0-1 1,0 1-1,0-1 0,1 1 1,-1-1-1,-1 1 0,1 0 1,0-1-1,-1-2 0,1 4-25,0 0 0,0 1 0,0-1 0,0 0 0,0 0-1,0 0 1,0 0 0,0 0 0,0 0 0,0 0 0,0 0-1,0 0 1,0 0 0,0 0 0,0 0 0,0 0 0,0 1-1,0-1 1,0 0 0,0 0 0,0 0 0,0 0 0,0 0 0,0 0-1,-1 0 1,1 0 0,0 0 0,0 0 0,0 0 0,0 0-1,0 0 1,0 0 0,0 0 0,0 0 0,0 0 0,0 0-1,0 0 1,0 0 0,0 0 0,-1 0 0,1 0 0,0 0-1,0 0 1,0 0 0,0 0 0,0 0 0,0 0 0,0 0-1,0 0 1,0 0 0,0 0 0,0 0 0,0 0 0,0 0-1,0 0 1,0 0 0,-1 0 0,1-1 0,0 1 0,0 0 0,0 0-1,-7 10 44,1-1 0,0 1 0,0 0-1,-6 17 1,-14 47-29,19-50 41,-3 4 42,-26 93 319,28-91-272,2 0 0,-3 33 0,8-49-90,0-1 0,1 1 0,1 0-1,0 0 1,1-1 0,1 1-1,7 24 1,-8-33-53,0 0 0,0-1-1,0 1 1,0-1 0,1 1 0,0-1 0,0 0-1,0 0 1,1 0 0,-1 0 0,1-1-1,0 1 1,0-1 0,0 0 0,0 0-1,1-1 1,-1 1 0,1-1 0,-1 0-1,1 0 1,0 0 0,0-1 0,8 2-1,-8-3-68,0 1 1,0-1-1,0-1 0,0 1 0,-1-1 0,1 1 0,0-1 0,0-1 0,-1 1 0,1-1 0,-1 0 0,1 0 0,-1 0 0,1 0 0,-1-1 0,0 0 1,0 0-1,5-5 0,-4 4 10,0-1 1,-1-1-1,0 1 1,1-1 0,-2 1-1,1-1 1,-1 0-1,0 0 1,0-1-1,0 1 1,-1-1 0,2-10-1,-3 13 53,-1 3 9,1 0 0,-1 1 0,0-1 0,0 0 0,0 0 0,0 0 0,0 0 0,0 1 0,0-1 0,0 0 0,0 0 0,0 0 0,0 1 0,-1-1 0,1 0 0,-1-1 0,1 2 1,-1 0-1,1 0 0,-1 0 0,1 0 0,0 0 0,-1 0 0,1 0 1,-1 0-1,1 1 0,-1-1 0,1 0 0,-1 0 0,1 0 0,0 1 0,-1-1 1,1 0-1,0 1 0,-1-1 0,1 0 0,0 1 0,-1-1 0,1 1 2,-7 6 40,1 0 0,0 1 1,1 0-1,-1 1 0,1-1 1,-6 16-1,3-6 70,6-14-51,0 0 1,1-1-1,0 1 1,0 0 0,0 0-1,0 0 1,0 0-1,1 0 1,0 0 0,0 0-1,0 0 1,1 6-1,-1-8-45,1-1-1,-1 0 0,1 0 1,-1 1-1,1-1 1,-1 0-1,1 0 0,0 0 1,-1 0-1,1 1 0,0-1 1,0 0-1,0-1 1,0 1-1,0 0 0,2 2 1,-1-3-36,-1 1 1,1 0 0,0-1 0,0 1 0,-1-1 0,1 0 0,0 0-1,0 0 1,0 1 0,-1-1 0,1-1 0,0 1 0,0 0-1,0 0 1,3-2 0,10-3-173,1-1 0,23-13 0,11-4 73,-33 17 240,1 1 0,0 1 0,0 0 0,0 1 0,32 0 0,-45 3-84,0 1 0,-1-1-1,1 1 1,0 0 0,0 1-1,-1-1 1,1 1 0,6 4-1,36 23 301,-16-10-323,-15-9 61,0-2 1,26 10 0,-35-15-384,-1-2 1,1 1-1,0-1 1,0 0-1,0 0 1,0-1-1,0 1 0,1-2 1,11-1-1,-18 2 184,0 0-124,-1 0 0,1 0 0,0 0 0,-1 0 0,1-1-1,-1 1 1,1 0 0,-1 0 0,1 0 0,-1 0 0,1-1 0,-1 1-1,1 0 1,-1-1 0,1 1 0,-1 0 0,0-1 0,1 1 0,-1-1-1,1 1 1,-1 0 0,0-1 0,1 1 0,-1-1 0,0 1 0,0-1-1,1 0 1,3-7-2799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1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89 4480,'-4'-5'2016,"17"-4"-1728,-4 6 3072,4 0-1888,15-11 1952,4 8-1985,29-8 449,7 6-1120,27 1-160,-5 3-384,-5-5-288,-12 9 32,-15-3-1888,-8 3 1024,-15-3-4063,-7 6 2783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1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 10208,'-53'-4'4640,"61"8"-4032,5-4-1248,11 0 224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1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279 497 5888,'-6'-8'7705,"4"7"-7199,-7 1 3277,0 2-4055,-13 4 948,1 0 1,0 2-1,0 0 0,1 2 0,0 0 1,0 1-1,1 1 0,1 0 0,-30 27 1,46-36-641,-1 0 0,1 0 1,0 0-1,0 0 1,0 0-1,0 0 1,0 0-1,1 1 0,-2 4 1,2-7-34,1 0 1,0 0-1,0 0 1,0 0-1,0 0 1,0-1-1,0 1 1,0 0-1,0 0 1,0 0-1,0 0 1,0 0-1,1 0 1,-1 0-1,0-1 1,0 1-1,1 0 1,0 1-1,-1-2-6,1 1 1,0 0-1,0-1 0,0 1 0,0 0 0,-1-1 0,1 1 0,0-1 0,0 0 1,0 1-1,0-1 0,0 0 0,0 1 0,0-1 0,0 0 0,0 0 1,0 0-1,1 0 0,0 0 0,3-1 0,0 0 1,1 0-1,-2-1 1,1 0-1,0 0 1,0 0-1,0 0 1,-1-1-1,1 1 1,-1-1-1,5-5 1,14-7 48,-20 13-39,6-3-17,0 0 0,-1-1 0,0 0 0,12-11 0,-19 16 9,13-11 89,-13 12-82,-1 0-1,0-1 1,1 1-1,-1 0 0,0 0 1,0 0-1,1 0 1,-1 0-1,0-1 0,1 1 1,-1 0-1,0 0 1,1 0-1,-1 0 0,0 0 1,1 0-1,-1 0 1,0 0-1,1 0 1,-1 1-1,0-1 0,1 0 1,-1 0-1,0 0 1,1 0-1,-1 0 0,0 0 1,0 1-1,1-1 1,-1 0-1,0 0 0,0 0 1,1 1-1,-1-1 1,0 0-1,0 1 0,0-1 1,1 0-1,-1 0 1,0 1-1,0-1 0,0 0 1,0 1-1,0-1 1,0 0-1,1 1 0,-1-1 1,0 0-1,0 1 1,1 8 269,0 1 0,0-1 0,-1 0 0,-1 14 0,0 4 136,0-7-145,1-5-78,0 0 1,2 17-1,-1-28-165,0 1 0,0-1 0,0 0 0,0 0 1,1 0-1,-1-1 0,1 1 0,0 0 0,0-1 0,1 1 0,-1-1 0,5 5 0,-5-6-22,0 0 1,1-1 0,-1 1-1,1-1 1,-1 0 0,1 1-1,0-1 1,-1-1-1,1 1 1,0 0 0,0-1-1,-1 1 1,1-1 0,0 0-1,0 0 1,0 0 0,-1 0-1,1 0 1,0-1-1,3 0 1,9-3-36,0 0 0,22-10-1,-24 9-3,6-2 9,57-22-242,91-49 1,-146 67 272,17-11 424,41-16-1,-79 41-138,-5 5-96,-9 10 72,4-6-86,2 0 0,-1 1 0,1 0 0,1 1 0,-9 22 0,13-29-129,1 0 0,0-1 1,1 1-1,-1 0 0,1 0 1,1 0-1,-1 0 0,1 0 1,0 0-1,1 0 0,-1 0 1,1 0-1,1-1 0,3 12 1,-4-15-64,1 0 0,-1 0-1,1 0 1,-1 0 0,1-1 0,0 1 0,0 0 0,1-1 0,-1 0 0,0 0 0,1 1 0,-1-1 0,1-1-1,0 1 1,0 0 0,0-1 0,-1 1 0,2-1 0,-1 0 0,0 0 0,0 0 0,0 0 0,0-1-1,0 1 1,1-1 0,-1 0 0,0 0 0,1 0 0,4-1 0,4-1-13,0 0 1,0-1-1,-1 0 1,1-1-1,-1 0 1,20-11-1,4-4-67,144-79-284,-136 71 325,-2-1 1,41-37 0,-69 53-30,-1 0 1,0-1-1,-1-1 1,-1 1-1,0-2 1,12-23-1,-4-1-105,18-56-1,-8 13 346,21-111 1,-46 177-123,-1 8 15,0-1-1,-1 1 1,0-1 0,0 0 0,-1 1 0,-1-17 0,-2 18 176,0 10-85,-2 15-29,3-12-101,-59 251 795,22 8-33,33-184-2941,4 86 0,2-96 622,0-64 686,0 9-1054,-5-7-2102,5-9 3918,0 0 0,0 0 1,-1 0-1,1 0 0,0 1 0,0-1 0,-1 0 0,1 0 0,0 0 0,0 0 0,-1 0 0,1 0 0,0 0 0,0 0 0,-1 0 0,1 0 0,0 0 0,-1 0 0,1 0 0,0 0 0,0 0 0,-1 0 0,1 0 0,0 0 0,0-1 0,0 1 0,-1 0 0,1 0 0,0 0 0,0 0 0,-1 0 0,1-1 0,0 1 0,0 0 0,0 0 0,0 0 0,-1-1 1,1 1-1,0 0 0,0 0 0,0-1 0,0 1 0,-8-12-1417,8 11 1120,-36-62-2646,19 34 3191,-24-28 0,21 33 854,-1 2 0,-1 0 0,-36-27 0,-77-43 7886,134 92-8814,1 0 1,-1 0-1,1-1 1,-1 1-1,1 0 1,-1-1-1,1 1 1,-1 0-1,1-1 1,0 1-1,-1-1 0,1 1 1,-1-1-1,1 1 1,0-1-1,0 1 1,-1-1-1,1 1 1,0-2-1,0 2-41,0 0 0,0 0 0,0-1-1,1 1 1,-1 0 0,0 0 0,0-1 0,0 1-1,1 0 1,-1 0 0,0 0 0,1 0 0,-1-1 0,0 1-1,0 0 1,1 0 0,-1 0 0,0 0 0,1 0-1,-1 0 1,0 0 0,1 0 0,-1 0 0,1 0-1,28 0 859,-25 0-713,68 5 481,-1 4 1,116 27-1,-145-26-599,-26-7-29,0 0 1,0 2-1,-1-1 1,25 12-1,-37-14 1,0 0-1,0 0 0,1 0 1,-2 1-1,1-1 1,0 1-1,0-1 0,-1 1 1,1 0-1,-1 0 1,0 0-1,0 0 0,0 1 1,0-1-1,-1 1 1,0-1-1,3 7 0,-3-3 52,0 1-1,0 0 0,-1-1 0,0 1 0,0-1 0,-1 1 1,-2 13-1,3-2 173,1-7-344,-1-17-25,1-1-1,0 1 0,1-1 0,0 1 0,0 0 0,0-1 0,0 1 0,1 0 1,-1 1-1,8-10 0,3-4-154,23-23-1,-23 28 184,1 1 0,0 1 0,1 0-1,31-16 1,-42 25 86,-1 1-1,1-1 1,0 1-1,-1 0 1,1 0-1,0 1 1,0-1-1,-1 1 1,1 0-1,0 0 1,0 0 0,3 0-1,9 1-149,48 4 431,-86 15 106,17-15-322,0 0 1,1 0-1,0 1 1,0-1-1,0 1 0,0 0 1,1 0-1,0 0 0,0 1 1,1-1-1,-2 8 0,3-11-29,0 1 0,0 0 0,1 0 0,-1 0 0,1-1 0,0 1 0,0 0 0,1 0 0,-1 0 0,1-1 0,0 1 0,0 0-1,0-1 1,0 1 0,1 0 0,-1-1 0,1 0 0,0 1 0,0-1 0,0 0 0,3 3 0,-3-4-27,0 0 1,0-1-1,0 1 0,0-1 1,1 0-1,-1 0 1,0 0-1,0 0 1,1 0-1,-1 0 0,1-1 1,-1 1-1,1-1 1,-1 1-1,1-1 1,-1 0-1,1 0 0,-1 0 1,1-1-1,-1 1 1,5-1-1,0-1-25,0 0-1,0 0 0,0-1 1,-1 0-1,1 0 1,9-7-1,-9 5-79,0 0-1,0-1 0,-1 0 1,0 0-1,0-1 1,0 0-1,-1 0 1,0 0-1,0-1 1,4-8-1,-9 14 94,1 1-1,-1 0 0,1-1 1,-1 1-1,0-1 1,1 1-1,-1-1 0,0 1 1,0-1-1,0 1 1,0-1-1,0 0 1,-1 1-1,1-1 0,0 1 1,-1 0-1,1-1 1,-1 1-1,-1-3 1,1 1-18,-1 1 1,0 0-1,0-1 1,0 1-1,0 0 1,0 0-1,0 1 1,-1-1-1,-4-3 1,1 2 15,-1-1 0,0 1 0,-1 1 0,1-1 0,0 1 0,-1 1 0,-8-2 0,-1 1-15,13 1 25,-1 0 1,1 0 0,0 1-1,0 0 1,0 0-1,-1 0 1,-6 1 0,4 1 3,9-3 26,12-3 69,87-4 98,-77 6-152,-1 1 145,28 2 0,-42 0-42,-1 0 1,1 1 0,-1-1-1,0 2 1,1-1-1,12 6 1,-19-6-105,0-1 0,1 0 0,-1 1 0,0-1 0,0 1 0,0 0 0,0-1 0,-1 1 0,1 0-1,0 0 1,-1 1 0,1-1 0,-1 0 0,0 0 0,1 1 0,-1-1 0,0 1 0,-1-1 0,1 1 0,0-1 0,0 3 0,-1 5 63,1 0 0,-1 0 0,-1-1 0,-2 16 0,0-9-109,1-4 134,11-23-283,-1-2 30,-1 1 1,2 0 0,0 1 0,0 0 0,16-13 0,-21 19 167,1 1 0,0 0 0,0 0 0,1 1 0,-1 0 1,1 0-1,0 0 0,0 0 0,0 1 0,0 0 0,0 0 1,0 1-1,1 0 0,8-1 0,-10 2-38,0 1 1,0 0-1,0 0 1,-1 0-1,1 0 1,0 1-1,-1 0 0,1 0 1,-1 0-1,0 1 1,1-1-1,-1 1 1,0 0-1,0 0 0,-1 0 1,1 1-1,3 5 1,7 7-5,-2 1 0,18 31 0,-27-43 3,8 15-73,-1 1 1,13 35-1,-18-42-655,-2-1 0,0 1 1,2 14-1,-7-3-2780,2-1 1055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1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57 11232,'-50'-32'5056,"34"21"-4385,11 2-575,13 4-2911,10 5 1567,9 9-6016,4 4 4032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4T22:55:59.8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188 10 1888,'-5'-1'8702,"-17"-5"-6444,19 5-2273,0 0 1,0 1-1,0 0 1,0-1-1,0 1 1,0 0-1,0 0 1,0 1-1,0-1 1,0 0 0,0 1-1,-5 2 1,1-1-47,0 1 0,0 0 0,-13 8 0,16-8 71,1 0 0,-1 0-1,0 0 1,1 1 0,-1-1 0,1 1 0,0 0 0,1 0 0,-1 0 0,0 0 0,1 0 0,0 1 0,0-1 0,-1 7 0,-1-2 39,0 1 1,1 0-1,0 0 0,0 0 1,1 0-1,1 0 0,-1 17 1,2-26-29,0 1 1,0-1-1,0 1 1,0-1-1,1 0 1,-1 1 0,1-1-1,-1 0 1,1 0-1,-1 1 1,1-1-1,0 0 1,-1 0 0,1 0-1,0 0 1,0 0-1,0 0 1,0 0-1,0 0 1,0 0-1,0 0 1,0-1 0,1 1-1,-1 0 1,0-1-1,0 1 1,1-1-1,-1 1 1,0-1 0,0 0-1,1 1 1,1-1-1,7 1 62,-1 0-1,1 0 1,17-3-1,-9 2-147,-7 0 40,0 1 1,0 0 0,0 1 0,0 1-1,0 0 1,14 6 0,2 2-222,30 18 0,-52-25 229,0-1-1,1 1 1,-2-1 0,1 1-1,0 0 1,-1 1-1,0-1 1,0 1 0,0 0-1,0 0 1,-1 0-1,0 1 1,0-1-1,3 11 1,-4-11 34,-1-1 1,0 1-1,0 0 0,0 0 1,-1 0-1,1-1 0,-1 1 1,-1 0-1,1 0 0,-1 0 1,1 0-1,-1-1 0,-1 1 1,1 0-1,-1-1 0,1 1 1,-1-1-1,-1 1 0,-2 3 1,1-1 89,-1 0 1,0 0 0,0 0 0,-1-1-1,0 0 1,0 0 0,0 0-1,0-1 1,-11 6 0,-13 6-33,-2-2-1,-49 17 1,48-20-156,19-7-480,0 0-1,-24 5 1,37-10 319,-1 1 0,1-1 1,-1 0-1,1 0 0,0 0 0,-1-1 1,1 1-1,-1 0 0,1-1 1,0 1-1,-1 0 0,1-1 1,0 0-1,-1 1 0,-1-2 0,2 1 98,1 1 0,-1-1 0,1 1 0,-1-1 0,1 1 0,-1-1-1,1 0 1,-1 1 0,1-1 0,0 0 0,-1 0 0,1 1 0,0-1-1,-1 0 1,1 0 0,0 0 0,0 1 0,0-1 0,0 0-1,0 0 1,0 0 0,0 1 0,0-1 0,0 0 0,0 0 0,0 1-1,1-1 1,-1 0 0,0 0 0,1-1 0,13-21-2432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339 214 6048,'7'-23'2511,"-6"20"-2160,0 0 0,0 1 1,0-1-1,0 0 0,0 0 0,-1 0 0,1 0 1,-1 0-1,0 0 0,0 0 0,0 0 1,0 0-1,-1 1 0,1-1 0,-1 0 1,1 0-1,-1 0 0,0 0 0,-2-4 1,-2-2 31,0 0 0,-1 0 0,1 1 0,-2-1 0,1 1 0,-1 0 0,0 1 0,-1 0 0,0 0 0,0 1 0,0 0 0,-1 0 0,0 1 0,0 0 0,0 0 0,-20-5 0,24 8-316,1 1-1,0 0 0,-1 1 0,1-1 0,-1 1 1,1 0-1,-1 0 0,1 0 0,-1 1 1,1 0-1,0 0 0,-6 1 0,4 1 32,-1-1 0,1 1 0,0 1 0,1-1-1,-1 1 1,0 0 0,-6 6 0,2 0 142,1 0 1,0 0-1,1 1 1,0 0 0,1 0-1,0 0 1,-8 20-1,13-23-174,0-1-1,0 1 1,0 0-1,1 0 1,0 0 0,0 0-1,1 0 1,0 0-1,1 0 1,0 0-1,0 0 1,0 0-1,1 0 1,1 0 0,-1 0-1,1-1 1,0 1-1,1-1 1,0 0-1,0 0 1,0-1-1,1 1 1,8 8 0,-7-10-64,0-1 0,0 0 0,0-1 0,1 1 1,-1-1-1,1-1 0,-1 1 0,1-1 0,0 0 1,0-1-1,0 1 0,0-1 0,12 0 0,10-1-65,57-7 0,-80 6 68,71-11-37,-1-3 0,-1-4 0,88-33 0,74-41 75,-175 68 221,-38 16-43,0-1 0,35-20 0,-53 26-97,5-3 95,-14 5-156,-7 3-26,-1 0 9,-5 1 102,-1 0 1,1 2 0,-26 7-1,3 4 44,-61 32 0,83-37-125,2-1 0,-1 2 0,1 0 0,1 1 0,0 1 0,-14 16 0,26-26-20,0 0 0,0 0 0,0 1 0,1-1 0,-1 1 0,-1 5 0,2 7-16,1-15-41,0-1 1,0 1-1,1-1 1,-1 1-1,0-1 1,0 0-1,0 1 0,1-1 1,-1 1-1,0-1 1,1 0-1,-1 1 1,0-1-1,1 0 1,-1 1-1,0-1 0,1 0 1,-1 0-1,1 1 1,-1-1-1,0 0 1,1 0-1,-1 0 0,1 1 1,-1-1-1,2 0 1,1 0-21,0 0 0,0 0 0,1 0 1,-1 0-1,0-1 0,0 0 0,0 1 0,0-1 1,0 0-1,0-1 0,0 1 0,0 0 0,4-3 1,5-4-97,19-16 0,-19 14 11,11-9 109,0-1 1,-2-2 0,33-40-1,-46 50 476,-10 15-401,-1 0 0,0 1 1,1 0-1,0-1 0,0 1 1,0 0-1,0 0 0,1 0 1,-1 0-1,1 0 0,0 0 0,0 1 1,1-1-1,-1 9 0,0-5 41,1-1 0,0 1 0,1 0 1,-1-1-1,2 1 0,-1-1 0,5 14 0,-5-18-65,0 0 1,1 0-1,0 0 1,-1-1 0,1 1-1,0 0 1,0-1-1,1 0 1,-1 1-1,0-1 1,1 0 0,-1 0-1,6 3 1,-3-3-33,0 0 1,-1 0 0,1 0-1,0-1 1,0 0 0,0 0 0,10 1-1,3-2-70,-1-1 1,0-1-1,0 0 0,17-5 1,1-2 34,0-1 1,-1-2 0,0-2-1,-1 0 1,-1-3 0,50-33-1,-72 44 96,25-16 292,-33 21-351,0-1-1,1 2 1,-1-1 0,0 0 0,0 0 0,1 1-1,-1-1 1,0 1 0,0 0 0,1-1 0,-1 1-1,1 0 1,-1 1 0,3-1 0,-5 0-15,1 1 0,0-1 0,0 1 0,0-1 0,-1 1 0,1-1 1,0 1-1,-1-1 0,1 1 0,0 0 0,-1-1 0,1 1 0,-1 0 0,1-1 1,-1 1-1,1 0 0,-1 0 0,1 0 0,-1 0 0,0-1 0,0 1 0,1 0 1,-1 0-1,0 0 0,0 0 0,0 0 0,0 0 0,0-1 0,0 1 0,0 0 0,-1 2 1,-6 27 10,7-29-10,-25 57 33,0-1-31,22-50-3,9-12 0,51-30-181,-26 15 0,53-25-1,-76 41 172,6-2 64,-1 1 0,1 0 0,0 1 0,15-3 0,-26 7-43,0-1 0,1 1 0,-1 0-1,1 0 1,-1 0 0,0 0-1,1 0 1,-1 1 0,1-1 0,-1 1-1,0 0 1,0 0 0,0 1-1,1-1 1,-1 0 0,0 1-1,0 0 1,-1 0 0,1 0 0,0 0-1,-1 0 1,1 1 0,2 2-1,6 12-13,1 1 0,14 32-1,-16-28-22,25 37-1,-31-54 33,0 1 0,1-1-1,0 1 1,0-1 0,0 0 0,0-1-1,1 0 1,0 1 0,0-2 0,10 6-1,-14-8-179,1 0 0,0 0-1,0 0 1,0 0 0,-1-1-1,1 1 1,0-1 0,0 0-1,0 1 1,0-2-1,0 1 1,0 0 0,0 0-1,0-1 1,0 0 0,0 1-1,-1-1 1,1 0 0,0 0-1,0-1 1,-1 1 0,1-1-1,-1 1 1,1-1-1,2-2 1,7-7-2153,0-1 1,-2 0-1,1-1 0,-1 0 0,-1 0 0,9-19 1,14-24-2842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1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0 860 5408,'1'-1'588,"0"0"0,0 0 0,0 0 1,0 0-1,0 0 0,0 0 0,0 1 0,0-1 1,0 0-1,0 1 0,0-1 0,2 0 1,25-17 2366,178-198 1063,-117 115-3460,39-52-13,-107 125-321,-2-1 0,-1-2-1,24-53 1,-30 56-83,-3 7 313,0 0 0,-2 0 0,0-1 0,6-37 0,-13 58-438,0 0 0,0 0 0,1 0 0,-1 0 0,0 1 0,0-1 0,0 0 1,0 0-1,0 0 0,0 0 0,0 0 0,0 0 0,-1 0 0,1 0 0,0 0 0,-1-1 1,-8 14 234,0 2-168,-92 109 941,14-20-267,32-30-179,4 3 0,3 2 0,4 2 0,-67 166 0,98-199-302,12-42-257,0-1 0,1 1 0,-1 0 0,1-1 0,0 1-1,1 0 1,0 6 0,0-10-25,-1 0-1,1 0 1,-1 0 0,1 0-1,-1-1 1,1 1 0,0 0-1,-1 0 1,1-1 0,0 1-1,0-1 1,-1 1 0,1-1-1,0 1 1,0-1 0,0 1-1,0-1 1,0 0 0,0 1-1,0-1 1,0 0 0,0 0-1,0 0 1,0 0 0,0 0-1,0 0 1,0 0 0,-1 0-1,1 0 1,0 0 0,2-1-1,3 0-41,0 0 0,0-1 0,0 0 0,0 0 0,0-1 0,0 1 0,-1-1 0,9-5 0,2-4-158,18-17 0,-26 22 122,41-40-157,-2-2-1,70-95 0,-102 122 233,-12 17 22,1-1 0,0 1 0,6-8 0,-9 13-7,-1 0 1,0-1 0,0 1-1,0 0 1,1-1-1,-1 1 1,0 0 0,0 0-1,1-1 1,-1 1-1,0 0 1,1 0-1,-1-1 1,0 1 0,1 0-1,-1 0 1,0 0-1,1 0 1,-1 0 0,0-1-1,1 1 1,-1 0-1,0 0 1,1 0 0,-1 0-1,1 0 1,-1 0-1,0 0 1,1 0 0,-1 0-1,0 0 1,1 1-1,-1-1 1,1 0 0,-1 0-1,0 0 1,1 0-1,-1 0 1,0 1-1,1-1 1,-1 0 0,0 0-1,0 1 1,1-1-1,-1 0 1,0 1 0,0-1-1,1 0 1,-1 0-1,0 1 1,0-1 0,0 0-1,0 1 1,1-1-1,-1 1 1,0-1 0,0 1-1,3 24 292,-2-21-232,1 31 244,-1-12-26,1 1 0,1-1 0,10 42-1,-11-59-249,0 0-1,1 0 1,-1 0-1,1 0 0,1 0 1,-1-1-1,1 1 1,0-1-1,0 0 1,0 0-1,1 0 0,-1-1 1,1 0-1,0 0 1,1 0-1,-1 0 1,1-1-1,10 5 0,-11-7-63,0 1-1,0-1 0,0 0 0,0 0 0,1 0 0,-1-1 1,0 0-1,1 0 0,-1 0 0,0-1 0,1 1 1,-1-1-1,0-1 0,8-2 0,-2 0-6,0-1 1,0 0-1,0-1 0,0 0 0,9-8 1,-4 2 14,-1-1-1,0-1 1,-1 0 0,-1 0 0,0-1-1,-1-1 1,-1 0 0,0-1 0,-1 0 0,-1-1-1,11-30 1,-18 42 22,0 0 0,-1 0 0,1-1 0,0-10 0,-2 15 0,0 1 0,0-1 0,0 1 0,0-1 0,0 0 0,0 1 0,0-1 0,-1 0 0,1 1 0,-1-1 0,1 1 0,-1-1 0,0 1 0,1-1 0,-1 1 0,0 0 0,0-1 0,0 1 0,0 0 0,0 0 0,0-1 0,-2 0 0,2 1 3,0 1 0,-1-1 0,1 1 0,0-1 0,0 1 0,0 0 0,0-1 0,-1 1 0,1 0 0,0 0 0,0 0 0,-1 0 0,1 0-1,0 0 1,0 0 0,0 0 0,-1 1 0,1-1 0,-1 1 0,-19 10 99,18-9-87,-4 3 49,-1 1 0,1-1 0,1 1 0,-1 1 0,-9 10 0,-21 41 464,22-35 16,-18 46 1,29-61-520,1 1 1,0 0-1,1 0 1,0-1-1,1 1 1,-1 0-1,2 1 1,-1-1-1,2 14 1,0-19-25,0 0 0,0 0 1,1 0-1,-1 0 0,1 0 0,0 0 0,0-1 0,0 1 1,0-1-1,1 1 0,-1-1 0,1 0 0,0 0 0,0 0 1,0 0-1,0-1 0,1 1 0,-1-1 0,1 0 0,0 0 1,-1 0-1,1 0 0,5 1 0,5 1-59,0 0 0,-1 0 0,1-2 0,0 1 0,26-1 0,79-6-2571,-39-6-1883,-69 8 3323,0 0 0,-1-1 1,1-1-1,0 0 0,-1 0 0,0-1 1,0 0-1,0-1 0,9-7 0,35-24-4165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1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113 947 3232,'-26'0'1035,"26"0"-1015,-1 0 0,1 0 0,-1 0 0,1 0 0,-1 0 0,1 0 0,-1 0 0,1 0 0,-1 0 0,1 1 0,-1-1 0,1 0 0,0 0 0,-1 0 0,1 1 1,-1-1-1,1 0 0,0 0 0,-1 1 0,0-1 0,-17 15 573,-40 28 8974,134-94-2274,-49 30-6866,-1-1 0,-1-2 0,-2 0 0,38-49 1,-12 1 23,20-27-138,-54 79-49,2 1 0,30-29 1,-35 37-46,-6 4-56,1 1 0,-1 1 0,16-11 0,-21 16-120,1-1 0,-1 0-1,0 0 1,1 1 0,-1-1 0,1 1-1,-1-1 1,1 1 0,-1 0 0,1-1 0,-1 1-1,1 0 1,0 0 0,-1 0 0,1 0 0,-1 0-1,1 1 1,-1-1 0,1 0 0,-1 1 0,1-1-1,-1 1 1,1-1 0,-1 1 0,1 0 0,-1 0-1,3 1 1,-2 1 3,-1-1 0,1 1 0,0 0 0,-1-1-1,1 1 1,-1 0 0,0 0 0,0 0 0,0 0 0,0 0-1,0 0 1,-1 0 0,0 0 0,1 0 0,-1 1 0,0-1-1,-1 4 1,0 8 113,-1 1 0,-3 15-1,-3 6-39,-2 0-1,-1 0 1,-2-2-1,-29 58 0,41-91-118,-2 3 11,0-1 0,1 0-1,0 1 1,0 0 0,0-1-1,1 1 1,0 0 0,-2 6-1,3-10-14,1-1-1,-1 0 0,0 0 1,0 1-1,0-1 1,0 0-1,0 0 0,1 1 1,-1-1-1,0 0 0,0 0 1,0 0-1,0 1 0,1-1 1,-1 0-1,0 0 0,0 0 1,1 0-1,-1 1 0,0-1 1,0 0-1,1 0 0,-1 0 1,0 0-1,1 0 1,-1 0-1,0 0 0,0 0 1,1 0-1,-1 0 0,0 0 1,1 0-1,-1 0 0,0 0 1,0 0-1,1 0 0,-1 0 1,1-1-1,2 0-25,0-1 1,0 0-1,0 0 1,0 0-1,0 0 0,3-4 1,5-3-31,92-80-296,170-135 254,-265 218 257,1 0 1,-1 0-1,1 1 1,17-8-1,-24 13-110,-1-1 0,1 1 1,-1-1-1,1 1 0,-1 0 0,1-1 0,-1 1 0,1 0 0,-1 0 1,1 0-1,-1 0 0,1 1 0,0-1 0,-1 0 0,1 1 0,-1-1 0,2 1 1,-2 0-22,0 0 0,1 0 1,-1 1-1,0-1 0,0 0 1,0 0-1,0 1 0,-1-1 1,1 0-1,0 1 1,0-1-1,-1 1 0,1-1 1,-1 1-1,1-1 0,-1 1 1,0-1-1,0 1 0,1 0 1,-1 2-1,0 11 27,0 1 0,0-1 0,-2 1-1,-4 24 1,-22 61-57,12-46-55,15-52 88,0 0 0,0 1 1,1-1-1,-1 0 1,1 0-1,0 1 0,0-1 1,0 0-1,0 1 1,1-1-1,-1 0 0,2 4 1,-1-4-19,0-1 1,1 0 0,-1 1 0,0-1-1,1 0 1,0 1 0,0-1 0,-1 0-1,1 0 1,0-1 0,1 1 0,-1 0-1,0-1 1,0 1 0,5 1 0,0 0-60,0 1 0,1-2 1,0 1-1,-1-1 0,1 0 0,0-1 1,0 1-1,0-2 0,16 1 0,2-3 51,46-10 0,-39 6-1,-4 1-22,1-2-1,-2-1 1,1-1 0,39-19 0,-53 21 16,-1-1 1,-1 0 0,0-1-1,0 0 1,0-1-1,-2-1 1,1 0-1,-1 0 1,-1-1-1,12-16 1,-14 15 29,1-1-1,-2 0 1,1-1 0,-2 0-1,0 0 1,5-21-1,-11 34-15,1-1-1,0 0 1,-1 1-1,0-1 1,1 0 0,-1 1-1,0-1 1,-1 0-1,1 0 1,0 1-1,-1-1 1,1 0-1,-1 1 1,0-1-1,0 1 1,-2-4-1,3 5-7,-1 1 0,1-1 0,-1 0 0,0 0 0,1 1 0,-1-1 0,0 0 0,0 1 0,0-1 0,1 1 0,-1-1 0,0 1 0,0 0 0,0-1-1,0 1 1,0 0 0,0-1 0,0 1 0,0 0 0,0 0 0,0 0 0,0 0 0,0 0 0,0 0 0,0 0 0,0 0 0,1 1 0,-1-1 0,0 0 0,0 0 0,0 1 0,-2 0-1,-3 2-13,0 0 0,-1 0 0,-9 8 0,-4 5 6,1 0 1,0 1-1,-21 26 0,-43 67 519,72-93-382,-14 26 1,22-36-99,1-1-1,-1 1 1,1 0-1,0-1 0,1 1 1,-1 0-1,1 0 1,0 7-1,1-11-25,0-1-1,0 0 1,1 0 0,-1 0-1,0 0 1,1 0 0,-1 0-1,1 0 1,0 0 0,0 0-1,0-1 1,0 1 0,0 0-1,0 0 1,0-1 0,0 1-1,1 0 1,-1-1 0,1 1-1,-1-1 1,1 0 0,-1 0-1,1 1 1,3 0 0,2 1-15,1 0 0,-1-1 1,0 1-1,1-2 0,11 2 1,12 1-99,1-2 1,-1-1-1,0-2 0,0-1 1,61-11-1,-75 9 29,109-25-114,-47 7-31,112-39-277,-161 49 408,-1 0 0,0-2 1,-1-1-1,31-23 0,-57 37 89,-1 0 1,1-1-1,-1 1 1,1-1-1,-1 1 0,1-1 1,-1 1-1,0-1 1,0 0-1,0 0 0,2-3 1,-3 5 7,0 0-1,0-1 1,0 1 0,0 0 0,0 0-1,0-1 1,0 1 0,0 0 0,0-1-1,0 1 1,0 0 0,0-1 0,0 1-1,0 0 1,0 0 0,0-1 0,-1 1-1,1 0 1,0 0 0,0-1-1,0 1 1,0 0 0,-1 0 0,1-1-1,0 1 1,0 0 0,-1-1 0,0 1 10,0 0 0,0-1 0,0 1 0,0 0 0,0 0 0,0-1 1,0 1-1,0 0 0,0 0 0,0 0 0,0 0 0,-1 0 0,-13 2 22,1 1-1,0 0 0,0 1 0,-18 7 1,-51 25-197,81-34 156,-40 19 53,2 2 0,-73 55 0,108-73-1,0-1 0,0 0 1,1 1-1,-1 0 0,-3 6 0,7-10-43,0 0 0,0 0 0,0 0 0,1 0-1,-1 0 1,1 1 0,-1-1 0,1 0 0,-1 0 0,1 0-1,0 0 1,-1 1 0,1-1 0,0 0 0,0 1 0,0-1-1,0 0 1,0 0 0,0 1 0,0-1 0,1 0 0,-1 0-1,0 1 1,1-1 0,-1 0 0,1 0 0,-1 0 0,1 0 0,-1 0-1,1 0 1,0 0 0,0 0 0,-1 0 0,1 0 0,2 1-1,-2-1-20,1 1-1,-1-1 0,1-1 0,-1 1 0,1 0 0,0 0 0,0-1 0,-1 1 1,1-1-1,0 1 0,0-1 0,0 0 0,-1 1 0,1-1 0,2 0 1,0-1 0,0 1 1,1-1-1,-1 0 1,0 0-1,0-1 1,5-1-1,4-4-11,0 0-1,21-16 0,-29 20 10,28-21-21,59-52 0,-79 63 80,-18 19 43,-10 14-68,-21 27 17,-54 98 0,21 4 201,-15 26 329,69-147-442,-1-2-1,-2 0 1,-1-1-1,-25 27 0,36-44-67,0 0 0,-18 13 0,23-19-74,0 0 0,0 0-1,-1-1 1,1 1 0,-1-1-1,1 1 1,-1-1 0,1 0-1,-1-1 1,0 1 0,-5 0-1,7-1-18,1 0 0,0-1 0,-1 1 0,1 0 0,0 0 0,-1-1 0,1 1-1,0-1 1,0 1 0,-1-1 0,1 1 0,0-1 0,0 0 0,0 0 0,0 0 0,0 0-1,0 1 1,0-1 0,0 0 0,0 0 0,1-1 0,-1 1 0,0 0 0,1 0 0,-1 0-1,0 0 1,1-1 0,0 1 0,-1 0 0,1-3 0,-2-2-124,1 0 1,1-1 0,0 1-1,-1 0 1,2-7-1,1-8 40,2 0 0,0 0 0,1 0 1,1 0-1,0 1 0,2 0 0,1 0 0,0 1 0,1 0 0,1 1 0,23-29 0,-24 36 128,0 1-1,1 0 0,0 1 0,0 0 0,1 1 0,0 0 0,1 1 0,0 0 0,18-6 0,11-2 153,75-14 1,-59 16-109,-4 0 66,7-1-41,0-2 1,66-27 0,-110 35-28,-1-1 0,-1 0-1,0-2 1,0 1 0,20-20 0,55-66 38,-14 8-170,57-65-200,-63 80 99,-16 17 37,71-95 0,-101 116 213,-1-1 1,-3-1 0,31-73-1,-45 95-47,6-16 64,-11 29-82,-1 0-1,1 0 1,-1 0-1,1 1 1,-1-1-1,0 0 1,0 0-1,0 0 1,0 0-1,0 0 1,-1 1-1,0-5 0,0 5-26,-2 3 44,-20 27 207,5-4-132,-9 6 58,-58 49 0,8-7 60,51-47-16,2 1 0,1 1 0,1 1 0,-25 44 0,29-37 10,-20 55 0,31-71-124,1 0 1,1 1-1,1 0 1,-3 31-1,7-44-43,0-1 0,0 0 1,1 1-1,-1-1 0,2 0 0,-1 1 0,1-1 0,0 0 0,0 0 1,1 0-1,0 0 0,4 6 0,-4-9-21,1 1-1,-1-1 0,1 0 1,0 0-1,0 0 1,0 0-1,0-1 1,1 0-1,-1 0 1,1 0-1,0 0 1,0-1-1,0 1 1,0-1-1,1-1 1,7 3-1,4-1-31,-1-1 0,0 0 0,1-1 0,-1-1 0,1-1 0,-1 0 0,0-1 0,19-4 0,-23 3 27,0-1 0,0 0-1,0 0 1,-1-1-1,1-1 1,-1 0-1,0 0 1,-1-1-1,0 0 1,0-1-1,10-11 1,-9 8-63,0-2 0,-1 0 1,-1 0-1,10-18 0,-15 23 3,0-1 0,-1 1 0,0 0 0,0-1 0,-1 0 1,0 1-1,0-1 0,0-18 0,-2 27 48,0-1 1,1 0 0,-1 1-1,0-1 1,0 1 0,0-1-1,0 1 1,0-1 0,-1 0-1,1 1 1,0-1 0,0 1-1,0-1 1,0 1-1,-1-1 1,1 1 0,0-1-1,0 1 1,-1-1 0,1 1-1,0-1 1,-1 1 0,1-1-1,-1 1 1,1 0 0,-1-1-1,1 1 1,-1 0 0,1-1-1,-1 1 1,0-1 0,0 1-9,0 0 1,0 1-1,0-1 1,-1 0 0,1 0-1,0 0 1,0 1-1,0-1 1,0 1 0,0-1-1,-1 1 1,1-1-1,-1 2 1,-4 2-7,1 0 0,0 0 0,0 0 0,-5 6-1,-11 17 148,1 1 1,1 0-1,1 2 0,-13 31 0,29-58-107,1 1 1,0-1 0,-1 1 0,1 0-1,0-1 1,1 1 0,-1 0 0,0-1-1,1 1 1,0 0 0,0 0 0,0-1-1,1 1 1,-1 0 0,1 0 0,1 4-1,-1-5-7,1 0 0,0-1-1,-1 1 1,1-1-1,0 1 1,0-1 0,0 0-1,0 1 1,1-1-1,-1 0 1,0-1 0,1 1-1,0 0 1,-1-1-1,1 1 1,0-1 0,0 0-1,0 0 1,0 0-1,3 1 1,1-1-20,0 0 0,0 0 0,0 0 0,0-1 0,0 0 0,0-1-1,0 1 1,12-4 0,6-2-34,25-11-1,-24 8 21,275-104-161,-110 40 19,-188 72 186,1-1-1,0 1 1,0 0 0,0 0 0,7 0 0,-11 1-23,0 0 1,1 0 0,-1 0 0,0 0 0,1 0 0,-1 0 0,0 0 0,1 0 0,-1 0 0,0 1-1,0-1 1,1 0 0,-1 0 0,0 0 0,1 0 0,-1 0 0,0 1 0,0-1 0,1 0-1,-1 0 1,0 1 0,0-1 0,1 0 0,-1 0 0,0 1 0,0-1 0,1 1 0,-1 0 0,0 0 1,-1-1 0,1 1-1,0 0 1,0 0-1,0 0 1,0 0 0,-1 0-1,1 0 1,0-1 0,-1 1-1,1 0 1,-1 0-1,1 0 1,-2 0 0,-5 9 40,-1-1 0,-1-1 0,0 1 1,0-1-1,0-1 0,-21 13 0,8-6-1,-158 104 191,175-114-223,0-1 0,0 1-1,1 0 1,-1 0 0,1 1-1,0-1 1,-4 7 0,8-10-10,-1 0 1,0 0 0,0 0 0,1 0-1,-1 0 1,1 0 0,-1 0 0,1 1 0,-1-1-1,1 0 1,0 0 0,0 0 0,0 1-1,-1-1 1,1 0 0,0 0 0,0 0-1,1 3 1,-1-3 1,1 0 0,-1 0 0,1 0 0,0 0 0,-1-1 0,1 1-1,0 0 1,-1 0 0,1-1 0,0 1 0,0 0 0,-1-1 0,1 1 0,0-1 0,0 1-1,0-1 1,2 1 0,4 2-2,0-2 1,0 1-1,1-1 0,14 1 0,-18-2-18,17 1 10,0-1-1,0-1 1,0-1-1,0-1 1,0 0 0,-1-2-1,1 0 1,-1-2-1,35-15 1,-27 6-132,-1-1 1,45-37 0,48-53-286,-117 104 415,248-242-1037,-211 203 1006,-1-3 0,-3-1 0,-1-2 0,-3-1 0,28-58 0,-53 94 39,0-1 0,-1 0 0,0 0 0,6-30 0,-12 44 1,0 0 0,0 0 0,0 1 0,-1-1 0,1 0 0,0 0 0,0 0 0,0 0 0,0 0 0,0 0 0,-1 0 0,1 0 0,0 0 0,0 0 0,0 0 0,0 0 0,-1 0 0,1 0 0,0 0 0,0 0 0,0 0 0,0 0 0,-1 0 0,1 0 0,0 0 0,0 0 0,0 0 0,0 0 0,-1 0 0,1 0 0,0 0 0,0 0 0,0 0 0,0-1 0,0 1 0,-1 0 0,1 0 0,0 0 0,0 0 0,0 0 0,0 0 0,0-1 0,0 1 0,0 0 0,0 0 0,0 0 0,-1 0 0,1-1 0,0 1 0,0 0 0,0 0 0,0 0 0,0 0 0,0-1 0,0 1 0,0 0 0,0 0 0,0 0 0,0 0 0,0-1 0,0 1 0,1 0 0,-1 0 0,0 0 0,0 0 0,0-1 0,0 1 0,0 0 0,-11 10 0,-151 143-69,137-133 204,0 2 1,2 1-1,1 0 1,-38 51-1,44-47-55,0 0 1,2 1-1,-16 42 1,22-46 33,0 0-1,2 1 1,0 0 0,-3 45 0,9-64-92,0 1 0,0-1 1,0 1-1,1-1 1,0 0-1,0 1 0,1-1 1,-1 0-1,2 0 1,-1 0-1,0 0 0,1 0 1,0-1-1,1 1 1,-1-1-1,1 0 0,0 0 1,0 0-1,1 0 1,-1-1-1,1 0 0,0 0 1,0 0-1,1 0 1,-1-1-1,1 0 0,0 0 1,-1 0-1,12 2 1,-5-1-29,0-1 0,1-1 0,0 0 1,-1 0-1,1-1 0,0-1 0,0 0 0,0-1 1,-1-1-1,1 0 0,0 0 0,-1-1 1,0-1-1,0 0 0,0 0 0,0-2 0,0 1 1,-1-1-1,0-1 0,0 0 0,-1-1 1,0 0-1,9-9 0,-5 2-39,-2-1 0,0 1 0,0-2 0,-2 0 0,0 0 0,9-21 0,-17 31 14,0 1 0,0-1 0,-1 1 0,1-9 0,-1 8 16,-1-10-58,-1 17 69,1-1 0,0 1 0,0 0 0,-1-1 0,1 1 0,0 0 0,0-1 0,-1 1 0,1 0 0,0-1 0,-1 1 0,1 0 0,0 0 0,-1-1 0,1 1 0,-1 0 0,1 0 0,0 0 0,-1 0 0,1 0 0,-1 0 0,1-1 0,0 1 0,-1 0 0,1 0 0,-1 0 0,1 0 0,-1 0 0,1 1 0,0-1 0,-1 0 0,1 0 1,-1 0-1,1 0 0,0 0 0,-1 0 0,1 1 0,0-1 0,-1 0 0,1 0 0,-1 1 0,-4 2-15,0 0 1,0 0-1,0 0 0,1 1 1,-1-1-1,-6 8 1,-25 32 75,22-26-32,-19 18 56,23-26-65,1 1 0,0 0-1,1 0 1,0 0 0,-7 13 0,14-22-4,1 1 0,-1-1 0,0 1-1,1-1 1,-1 1 0,1-1 0,-1 1 0,1-1 0,0 1 0,0-1 0,-1 1 0,1 0 0,0-1 0,1 1 0,-1-1 0,0 1 0,0 0 0,1-1 0,-1 1-1,2 1 1,-1-1-7,0 0 0,0 0-1,1-1 1,-1 1 0,1-1-1,0 1 1,-1-1 0,1 0-1,0 0 1,0 0 0,0 0-1,0 0 1,0 0 0,0 0-1,3 0 1,7 2-56,-1-1-1,0 0 1,1-1 0,-1 0-1,18-1 1,-3-2 26,36-7 1,-10-1-26,0-3 0,76-29 0,-118 36-66,-10 6 114,1 0 1,-1 0 0,0 0-1,0 0 1,0-1 0,0 1 0,0 0-1,0 0 1,0 0 0,0 0-1,0 0 1,0 0 0,0 0-1,0-1 1,1 1 0,-1 0 0,0 0-1,0 0 1,0 0 0,0 0-1,0 0 1,0-1 0,0 1-1,0 0 1,0 0 0,0 0 0,0 0-1,0 0 1,0 0 0,-1-1-1,1 1 1,0 0 0,0 0 0,0 0-1,0 0 1,0 0 0,0 0-1,0 0 1,0-1 0,-2 1 2,1-1 0,0 1 1,0 0-1,0 0 0,-1-1 0,1 1 1,0 0-1,-1 0 0,1 0 1,0 0-1,0 0 0,-1 1 0,1-1 1,-2 1-1,-10 2-17,0 1 0,0 1 0,0 0 0,1 0 0,0 1 0,0 1 0,1 0 0,-1 1 0,2 0 0,-1 0 0,1 1 0,-10 12 0,18-19 31,0 1-1,1-1 1,-1 1-1,1-1 1,0 1-1,0 0 1,0-1-1,0 1 1,0 0 0,0 0-1,0 3 1,1-4-6,0-1 0,0 0 0,0 1 0,0-1 0,0 0 1,0 1-1,1-1 0,-1 0 0,0 0 0,0 1 0,1-1 0,-1 0 0,1 0 1,0 1-1,-1-1 0,1 0 0,0 0 0,-1 0 0,1 0 0,0 0 1,0 0-1,0 0 0,0 0 0,0 0 0,0-1 0,2 2 0,2 0 25,1 1 1,0-2-1,0 1 0,0-1 0,0 1 0,0-2 0,1 1 0,-1-1 0,0 0 0,0 0 0,0 0 0,9-3 0,6-1-4,-1-1 1,26-9-1,-30 7-43,0 0 0,0-1-1,-1 0 1,0-1 0,0-1 0,23-20 0,-16 9-9,-2 0-1,0-1 1,18-28-1,50-80 98,77-156 0,-165 286-75,6-10 19,-1 0-1,0 0 1,6-20-1,-11 29-17,1 1 0,-1-1 0,0 1-1,0-1 1,0 1 0,0 0-1,1-1 1,-1 1 0,0-1 0,0 1-1,0-1 1,0 1 0,0-1 0,0 1-1,0-1 1,0 1 0,0-1 0,0 1-1,-1-1 1,1 1 0,0 0-1,0-1 1,0 1 0,0-1 0,-1 1-1,1-1 1,0 1 0,-1 0 0,1-1-1,0 1 1,-1 0 0,1-1-1,-2 1 1,1 0 0,0 0 0,0 1 0,0-1-1,0 0 1,0 1 0,0-1 0,0 1-1,0-1 1,0 1 0,0 0 0,0-1 0,0 1-1,0 0 1,0 0 0,-1 1 0,-11 12 14,0 1-1,1 0 1,0 0 0,2 2 0,0-1 0,1 1 0,-8 19 0,-42 133 65,55-154-71,-49 189 113,25-86-3407,26-113 2350,1 1-45,0-1-1,-1 0 0,0 1 0,-3 4 0,5-9 656,-1 0-1,1 0 1,-1 0 0,1 0-1,-1 0 1,0 0 0,1-1-1,-1 1 1,0 0 0,0-1-1,1 1 1,-1 0 0,0-1-1,0 1 1,0-1 0,0 1-1,0-1 1,0 1-1,0-1 1,0 0 0,0 0-1,0 1 1,0-1 0,0 0-1,0 0 1,0 0 0,0 0-1,-1 0 1,-18-6-5243,-3 2 1931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2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13120,'-32'-3'5951,"49"15"-5183,6-9 2080,14 2-1728,39-2 1216,9 6-1344,28-1-32,-2 0-576,24-5-384,-12 6-32,1-14-352,-16 5 224,-18-4-3552,-17 1 2048,-25-5-5279,-6 8 3903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2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26 3328,'3'-3'659,"0"1"0,0 1 0,0-1 0,1 0 0,-1 1 0,0 0 0,1-1 0,-1 1 0,1 0 0,-1 1 0,1-1-1,-1 1 1,8 0 0,-5-1 373,0 1-1,-1-1 0,1 0 0,0 0 1,5-2-1,-10 2-865,-1 1 0,0 0 1,1 0-1,-1 0 1,0 0-1,0 0 0,1 0 1,-1 0-1,0 0 0,1 0 1,-1 0-1,0 0 0,1 0 1,-1 0-1,0 0 0,0 0 1,1 0-1,-1 0 0,0 0 1,1 0-1,-1 0 0,0 0 1,1 0-1,-1 1 0,0-1 1,0 0-1,1 0 1,-1 0-1,0 0 0,0 1 1,1-1-1,1 12 2125,-3-9-2129,1 0 0,-1 0 1,1 0-1,-1 0 0,0 0 0,0 0 0,-2 4 0,-6 5 96,-1 0 0,1 0 0,-2-1 0,-19 17 0,9-9-134,-72 60-710,27-33-3452,61-43 3075,0 0 0,0-1 0,0 1 0,0-1 0,-1 0 0,-7 2 0,2 0-1890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3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 5056,'10'-22'13816,"-10"20"-14262,35 14 6163,-33-10-5593,0 0 0,-1-1 0,1 1 0,-1 0 0,1 0 0,-1 0-1,0 0 1,1 0 0,-1 0 0,0 0 0,0 1 0,-1-1 0,1 0 0,0 1-1,-1-1 1,1 0 0,-1 1 0,0-1 0,0 1 0,0-1 0,-1 5 0,0 6 185,0 0 0,-7 23 0,-28 126 401,16-78-381,-12 43-113,24-97 54,-2-2 0,-16 33-1,21-53-81,5-8-200,0 0 0,-1 1 0,1-1 1,0 0-1,0 1 0,-1-1 0,1 1 0,0-1 0,0 0 0,0 1 0,-1-1 1,1 1-1,0-1 0,0 1 0,0-1 0,0 1 0,0-1 0,0 1 0,0 0 1,1 0-8,0-1 0,0 1 0,0-1-1,-1 0 1,1 1 0,0-1 0,0 0 0,0 0 0,0 1 0,0-1 0,0 0 0,0 0 0,0 0 0,0 0 0,0 0 0,1-1 0,120-2-65,81 2 317,-144 1-109,-46 0-206,0-1 1,0 1-1,0 1 0,0 0 1,0 1-1,25 7 0,-37-8-1091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4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248 370 4064,'-4'-7'-12,"2"-1"6723,-1-1-456,2 9-6122,1-1 0,-1 1 0,1 0-1,-1-1 1,1 1 0,-1 0 0,1 0 0,-1-1-1,1 1 1,-1 0 0,1 0 0,-1 0 0,1 0-1,-1-1 1,0 1 0,1 0 0,-1 0-1,1 0 1,-1 0 0,1 0 0,-1 1 0,-1-1-1,-11 3 772,12-3-830,-6 3 137,-1 0 0,1 1 1,0 0-1,0 0 0,0 1 0,0 0 0,1 0 0,0 0 1,0 1-1,0-1 0,-8 13 0,-3 6 295,-26 49 1,31-49-383,1 0 1,1 1 0,1 1 0,-7 32 0,14-50-108,1-1 1,0 0 0,0 0-1,1 15 1,0-21-20,0 1 0,1 0 0,-1-1 1,0 1-1,0-1 0,1 1 0,-1-1 0,1 1 0,0-1 1,-1 1-1,1-1 0,0 1 0,0-1 0,0 0 1,0 1-1,0-1 0,0 0 0,0 0 0,1 0 0,-1 0 1,0 0-1,1 0 0,-1 0 0,0 0 0,1-1 1,-1 1-1,4 0 0,-4 0 2,1-1 1,0 0-1,-1 0 0,1 0 1,0 0-1,-1 0 1,1-1-1,0 1 0,-1 0 1,1-1-1,0 1 1,-1-1-1,1 1 0,-1-1 1,1 0-1,-1 0 1,1 0-1,-1 0 0,0 0 1,1 0-1,-1 0 1,0 0-1,0 0 0,0-1 1,0 1-1,1-2 1,4-6-19,0 0 0,-1 0 0,4-12 0,-4 11-44,12-33 82,-2 0-1,-2 0 1,10-56-1,-7 27 15,-13 47 339,-2 18 243,-3 16-53,-3 33-218,2 0 0,2 0 0,1 0 0,3 0 0,11 66-1,-13-103-364,0 0 0,1 0-1,0 0 1,3 6 0,-5-10 26,0 0 1,1 0-1,-1 0 1,1 0 0,-1 0-1,1 0 1,0-1-1,-1 1 1,1 0-1,0 0 1,0-1-1,-1 1 1,1-1-1,0 1 1,0-1 0,0 1-1,0-1 1,0 1-1,0-1 1,-1 0-1,1 1 1,0-1-1,0 0 1,0 0-1,0 0 1,0 0 0,0 0-1,0 0 1,0 0-1,2 0 1,2-2 12,0 0 1,-1 0 0,1 0 0,-1 0-1,0-1 1,0 1 0,6-6 0,27-27-82,-20 19 46,162-134-70,-175 147 118,1-1 0,1 1-1,-1 0 1,0 0-1,1 1 1,5-3 0,-10 5-15,0 0 1,0-1 0,0 1 0,1 0-1,-1 0 1,0-1 0,0 1 0,0 0-1,0 0 1,0 0 0,0 0 0,0 0-1,1 1 1,-1-1 0,0 0 0,0 0 0,0 1-1,0-1 1,0 1 0,0-1 0,0 1-1,0-1 1,0 1 0,0 0 0,-1-1-1,1 1 1,0 0 0,0 0 0,0 0-1,-1-1 1,1 1 0,-1 0 0,1 0-1,0 0 1,-1 0 0,0 0 0,1 0-1,-1 0 1,1 0 0,-1 2 0,1 2 57,0 0 1,-1 0 0,1 1 0,-1-1-1,-1 0 1,1 1 0,-1-1-1,-2 10 1,-16 44 760,10-35-695,-3-2-214,10-20 56,1 1 1,-1-1 0,1 0 0,0 0 0,-1 1 0,1-1 0,0 0 0,1 1 0,-2 4 0,3-8-23,0 1 1,0 0 0,1-1 0,-1 1-1,0-1 1,0 1 0,0-1 0,0 1-1,0-1 1,0 0 0,0 0-1,0 1 1,1-3 0,21-17-328,75-82 78,-74 72 495,-19 24-164,-6 7-47,-1 4 54,1 0 0,0-1 1,-1 1-1,1 0 0,1 0 1,-1 5-1,-1 5 152,-1 2-260,-1 27-1,12-49 7,0 0 0,0-1 0,7-7 0,4-6-42,-9 8-31,21-16 1,-28 25 89,0-1 1,0 2 0,0-1-1,0 0 1,0 0 0,1 1 0,-1 0-1,0 0 1,1 0 0,-1 0-1,1 0 1,5 0 0,-8 2 45,0-1 0,1 0 1,-1 1-1,0-1 0,0 1 0,0-1 1,0 1-1,0-1 0,0 1 1,0 0-1,0 0 0,0-1 0,0 1 1,0 0-1,0 0 0,-1 0 1,1 0-1,0 0 0,-1 0 0,1 0 1,-1 0-1,1 0 0,-1 1 1,1-1-1,-1 0 0,0 0 1,1 0-1,-1 2 0,1 5 75,1-1 0,-2 0 1,1 11-1,-11 96 708,9-102-895,1-10 87,0-1 0,-1 0 0,1 0 0,0 0 0,0 0 0,0 0 0,0 0 0,0 0 0,0 1 0,1-1 0,-1 0 0,0 0 0,0 0 0,1 0 0,0 2 0,0-2-50,4 3-21,-2-3 21,0 0 1,1 0-1,-1 0 1,0-1-1,1 0 1,-1 1-1,0-1 1,1 0-1,-1-1 1,0 1-1,1-1 1,-1 1-1,0-1 1,1 0-1,-1 0 1,4-2-1,8-4-431,26-15 0,178-129-614,-197 134 1172,-1 0 0,0-2 0,-1 0 0,16-22 0,-35 40-57,0 0 1,-1 0 0,1 1 0,0-1-1,-1 0 1,1 0 0,-1 0-1,1 0 1,-1 0 0,0 0-1,1 0 1,-1 0 0,0 0-1,0 0 1,1 0 0,-1-2-1,0 3 6,-1-1-1,1 1 0,0-1 0,0 1 0,-1 0 1,1 0-1,0-1 0,-1 1 0,1 0 1,0 0-1,-1-1 0,1 1 0,0 0 0,-1 0 1,1 0-1,0-1 0,-1 1 0,1 0 1,-1 0-1,1 0 0,0 0 0,-1 0 1,1 0-1,-1 0 0,1 0 0,0 0 0,-1 0 1,-4 1 47,0-1 0,0 1 1,0 1-1,0-1 0,-5 3 1,-9 4 76,2 0 0,-1 2-1,-26 18 1,31-19-71,-7 6 107,0 1 1,-30 29 0,39-34-170,2 0 0,-1 0 0,1 1 0,1 1-1,0-1 1,-7 16 0,14-24-62,-1 0 0,1 0 0,0 0 0,0 1-1,0-1 1,0 8 0,0-10 53,1-1 0,1 0 1,-1 1-1,0-1 0,0 0 0,0 1 0,1-1 1,-1 0-1,1 1 0,-1-1 0,1 0 0,-1 0 1,1 1-1,0-1 0,0 0 0,0 0 0,-1 0 1,1 0-1,0 0 0,0 0 0,0 0 0,0-1 1,1 1-1,-1 0 0,2 1 0,2 0 12,0-1 1,0 1-1,0-1 0,0 1 1,1-2-1,-1 1 0,0 0 1,1-1-1,-1 0 1,0 0-1,1-1 0,-1 0 1,0 0-1,6-1 0,1-2-2,0 0-1,-1-1 0,0 0 1,21-13-1,-16 7-3,0-1-1,-1-1 1,0 0-1,-1-1 1,16-19-1,51-81-199,-39 49 3,34-74 0,29-128 283,-102 259-28,3-7 185,-6 14-49,0 3 31,-8 26 711,1-8-561,-15 72-36,3 1-1,5 1 1,-4 128 0,17-167-1088,-2 11-2533,-1-22-2986,3-26 3580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4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78 4640,'0'-2'378,"0"1"1,1 0 0,-1 0-1,1-1 1,-1 1 0,1 0-1,0 0 1,-1 0-1,1 0 1,0 0 0,0-1-1,-1 1 1,1 1-1,0-1 1,0 0 0,0 0-1,3-1 1,7-10 3056,-11 12-3313,1-1 0,-1 1-1,0-1 1,1 1 0,-1-1 0,0 0 0,0 1-1,0-1 1,0 1 0,0-1 0,0 0-1,0 1 1,0-1 0,0 0 0,0 1-1,0-1 1,0 1 0,0-1 0,0 0-1,-1 1 1,1-1 0,0 1 0,0-1-1,-1 0 1,1 1 0,0-1 0,-1 1 0,1-1-1,-1 1 1,1-1 0,-1 0 0,-1 0 29,0-1 0,0 1 0,0-1 0,0 1 0,0-1 0,0 1 1,0 0-1,-1 0 0,-1-1 0,-14-1 378,0 0 1,0 1-1,-25 0 1,33 2-408,-40-2 614,-1 3 0,1 2 0,-95 18 0,138-19-689,-1 0-1,1 0 1,0 0 0,1 1 0,-1 0 0,1 1-1,-10 6 1,13-8-34,1 0 0,-1 0 0,1 0 0,0 0 0,0 0 0,0 1 0,0-1 0,0 1 0,1-1 0,-1 1 0,1 0 0,-1 0 0,1 0 0,0-1 0,0 1 0,0 0 0,1 1 1,-1-1-1,0 5 0,2-1 4,0 0 0,0 0 0,0 0 0,0 0 0,1-1 0,0 1 0,1-1 0,0 1 0,5 9 0,2 0 29,1 0 1,17 20-1,44 41 265,96 81 0,-77-75 427,-79-73-424,-1 1 1,0 0 0,-1 1-1,0 0 1,-1 0 0,9 17-1,-17-28-261,0 0 1,-1 0-1,1 0 0,-1 1 0,1-1 0,-1 0 0,0 1 0,1-1 0,-1 0 0,0 0 0,0 1 0,0-1 0,0 0 1,0 1-1,0-1 0,0 0 0,-1 1 0,1-1 0,0 0 0,-1 1 0,1-1 0,-1 0 0,1 0 0,-1 0 0,0 1 0,1-1 1,-1 0-1,0 0 0,0 0 0,0 0 0,0 0 0,0 0 0,0-1 0,0 1 0,0 0 0,0 0 0,0-1 0,0 1 0,-1-1 1,1 1-1,-2 0 0,-5 2 22,-1 0 0,1-1-1,-1 0 1,-15 1 0,-40 1-29,48-4-45,-160 3-79,139-5-1823,0-2 0,-62-13 0,89 15 788,1-1-1,1-1 1,-1 1 0,0-1-1,1-1 1,0 1 0,-12-10-1,-14-11-2917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4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376 108 3072,'0'-2'282,"0"-1"0,1 1-1,-1 0 1,1-1 0,0 1 0,-1 0 0,1 0-1,0 0 1,0 0 0,3-4 0,-3 4 224,1 0 0,-1 0 0,0 0 0,0 0 0,0-1 0,0 1 0,-1 0 0,1-1 0,-1 1 0,1-5 0,-1 5-278,1 1 0,-1-1 0,0 1 0,-1-1 0,1 1-1,0-1 1,0 0 0,-1 1 0,1-1 0,-1 1 0,1-1 0,-1 1 0,0 0-1,1-1 1,-1 1 0,0 0 0,0-1 0,0 1 0,0 0 0,0 0-1,0 0 1,-1 0 0,1 0 0,0 0 0,0 0 0,-1 0 0,1 0 0,-1 1-1,1-1 1,0 1 0,-1-1 0,1 1 0,-1-1 0,0 1 0,1 0-1,-1 0 1,-1-1 0,-2 1-56,0 1 0,0-1 0,0 1-1,0 0 1,1 0 0,-1 0 0,0 0 0,1 1 0,-1 0-1,-6 4 1,-15 12 291,1 1 0,1 1-1,-41 45 1,38-37-194,-44 60 1,62-74-239,1 0 0,0 0 1,0 1-1,2 0 0,-1 0 1,2 1-1,-4 17 0,8-30-40,1 0 1,-1 0-1,1 1 0,-1-1 0,1 0 0,0 0 1,0 0-1,1 1 0,-1-1 0,1 0 0,-1 0 1,1 0-1,0 0 0,0 0 0,1 0 0,-1 0 1,1 0-1,-1 0 0,1-1 0,0 1 0,0-1 1,0 1-1,0-1 0,0 0 0,1 1 0,-1-1 1,1 0-1,-1-1 0,1 1 0,0 0 0,-1-1 1,1 0-1,0 1 0,0-1 0,0 0 0,0 0 1,1-1-1,-1 1 0,4-1 0,-1 1-5,1-1 0,-1 0 0,0-1-1,1 0 1,-1 0 0,0 0 0,0-1-1,0 1 1,0-1 0,0-1 0,0 1-1,-1-1 1,1 0 0,-1-1 0,7-4 0,-3 0-5,-1 0 1,0 0 0,-1-1 0,0 0 0,0 0-1,-1 0 1,10-21 0,21-54 538,49-165 0,-83 236-336,-2 10-77,-1 1 0,1-1 0,-1 1 0,1-1 0,0 1 0,0-1 0,0 1 0,2-3 0,-3 12 255,-3 21-188,1 0 0,2 0-1,4 41 1,-1-22-133,-2-18-27,9 47 0,-8-65-48,1 0 1,0 0 0,1-1-1,0 0 1,1 0-1,0 0 1,10 15-1,-13-22 21,0-1 0,1 1 0,-1-1 0,1 0 0,-1 0 0,1 0 0,0 0 0,0-1 0,0 1 0,0-1-1,0 1 1,0-1 0,0 0 0,0 0 0,1-1 0,-1 1 0,0-1 0,1 0 0,-1 1 0,0-1 0,1-1 0,-1 1 0,0 0 0,0-1 0,5-1 0,3-1-12,0 0 0,0-1 1,0 0-1,-1-1 0,1 0 1,9-7-1,2-3 45,-1-1 0,0 0 0,-2-2 0,0 0 0,0-2 0,-2 0 0,15-22 0,-21 26 32,-4 6 0,-1 0-1,2 1 1,-1 0 0,1 0 0,17-14 0,-24 23-39,0-1 0,-1 1 0,1 0 0,0-1 0,-1 1 0,1 0 0,0-1 0,0 1 0,-1 0 0,1 0 0,0 0 0,0 0 0,-1 0 0,1 0 0,0 0 1,0 0-1,0 0 0,-1 0 0,1 0 0,0 0 0,0 0 0,-1 1 0,1-1 0,0 0 0,0 1 0,-1-1 0,1 0 0,0 1 0,-1-1 0,1 1 0,-1-1 0,1 1 0,0-1 0,-1 1 0,1 0 0,-1-1 0,1 2 0,2 2 68,-1 0 0,0 1-1,0-1 1,3 9-1,-5-12-72,8 21 26,1 5-31,1 0 1,13 25-1,-19-45-7,0 0 0,1 0 0,0 0-1,0 0 1,0-1 0,1 0 0,0 0 0,0 0 0,0-1 0,1 0 0,11 7 0,-16-11 7,0 0-1,0 0 1,0 0 0,0 0-1,1-1 1,-1 1-1,0-1 1,0 0-1,0 0 1,0 0 0,1 0-1,-1 0 1,0 0-1,0 0 1,0-1 0,0 1-1,4-2 1,0-1 8,1 0 0,-1 0 0,0-1 0,7-5-1,-7 5-22,-1-1 0,0 1 0,0-1 0,0-1-1,-1 1 1,0-1 0,0 1 0,0-1 0,-1 0-1,4-9 1,2-7-118,9-37-1,-16 50 100,7-18 114,-3-1 0,0 1 0,-1-1 1,0-30-1,-5 56-58,0 1 0,1-1 1,-2 0-1,1 1 0,0-1 1,0 0-1,0 1 0,-1-1 1,1 1-1,-1-1 0,1 1 1,-1-1-1,0 1 0,0-1 1,1 1-1,-1-1 0,0 1 1,-2-2-1,3 3-7,0 0 1,-1 0-1,1-1 1,-1 1-1,1 0 1,-1 0-1,1 0 1,-1 0-1,1 0 0,-1-1 1,1 1-1,-1 0 1,1 0-1,-1 0 1,1 0-1,-1 0 1,1 1-1,-1-1 1,0 0-1,0 0 0,0 1 21,-1 0 0,1-1 0,-1 1 0,1 0 0,0 0 0,-1 0 0,1 0 0,0 1 0,-2 0 0,-2 5 70,0 1 0,0-1-1,0 1 1,1 0-1,0 0 1,1 0-1,0 1 1,0-1-1,1 1 1,0 0 0,-2 12-1,3-7-53,0 1-1,0-1 1,2 1 0,-1-1-1,2 1 1,4 17 0,-5-25-79,1-1 1,1 1 0,-1-1 0,1 0 0,1 0-1,-1 0 1,1 0 0,0-1 0,0 1-1,5 5 1,-1-4-51,-1-1 1,1 0-1,0 0 0,0 0 1,1-1-1,12 6 0,-6-5-237,0 0 1,0-1-1,0-1 0,0 0 1,1-1-1,-1-1 0,1-1 1,27 0-1,-25-2-1050,0-1 0,-1 0 0,1-1 0,0-1 1,24-9-1,-7 0-1365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4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1171 5632,'-1'-1'52,"1"1"1,0 0-1,0 0 0,-1 0 1,1 0-1,0 0 0,0 0 1,-1 0-1,1 0 0,0 0 1,0 0-1,-1 0 1,1 0-1,0 0 0,0 0 1,-1 1-1,1-1 0,0 0 1,0 0-1,-1 0 0,1 0 1,0 0-1,0 0 1,0 1-1,-1-1 0,1 0 1,0 0-1,0 0 0,0 1 1,0-1-1,-1 0 0,1 0 1,0 0-1,0 1 1,0-1-1,0 0 0,0 0 1,0 1-1,0-1 0,0 0 1,0 0-1,0 1 0,0-1 1,0 0-1,0 1 0,0-1 1,0 0-1,0 0 1,0 1-1,0-1 0,0 0 1,0 0-1,0 1 0,0-1 1,0 0-1,1 0 0,-1 0 1,0 1-1,0-1 1,0 0-1,0 0 0,0 0 1,1 1-1,-1-1 0,0 0 1,1 1 172,0 1 0,1-1 0,-1 0 0,0 0 0,0 0 0,0 0-1,1 0 1,-1 0 0,0 0 0,3 1 0,5 1 546,1-1 0,-1 0-1,0 0 1,1 0 0,-1-2-1,1 1 1,-1-1-1,1 0 1,16-3 0,-17 1-609,0 0-1,-1-1 1,1 0 0,-1 0 0,0-1 0,0 0 0,0 0 0,0-1 0,0 0-1,-1 0 1,0-1 0,0 0 0,-1 0 0,0 0 0,0-1 0,0 0-1,-1 0 1,0-1 0,6-12 0,4-11 171,-2 0 0,14-48 0,-14 40-25,71-176 917,-67 174-1117,-7 24-13,-3 15 74,1 11 47,-1 5-82,-1 1 1,0 1-1,-1-1 1,-1 1-1,0 0 1,-1 0-1,-1 0 1,1 31 0,-1-10 54,-5 48 1,2-70-53,-2-1 1,1 1 0,-2 0 0,0-1 0,-1 0 0,-7 15-1,11-26-160,0-1 0,0 0-1,0 0 1,0 0 0,-1 1-1,1-1 1,-1-1 0,1 1-1,-1 0 1,0 0 0,0-1-1,0 1 1,0-1 0,0 1-1,0-1 1,0 0 0,-1 0-1,1 0 1,0 0 0,-1 0-1,1 0 1,0-1-1,-1 1 1,1-1 0,-1 0-1,1 0 1,-1 0 0,1 0-1,-1 0 1,1 0 0,-4-2-1,1 1-83,0 0-1,1-1 0,0 0 1,-1 0-1,1 0 1,0-1-1,0 0 0,0 1 1,1-1-1,-1 0 0,1-1 1,-1 1-1,1-1 1,0 0-1,-4-7 0,-4-6-155,5 9 22,1-1 0,0-1 0,-7-17 1,18 36 276,1 0 1,0 0-1,0 0 1,1-1-1,0 0 1,14 10 0,-2-5 49,0-1 1,0-2-1,1 0 1,1-1 0,-1 0-1,2-2 1,-1-1 0,24 4-1,-28-8-37,0 0 0,0-1 0,0 0 0,0-2 0,0 0 0,0-1-1,0-1 1,-1 0 0,1-1 0,30-13 0,-39 13-23,0-1 0,-1 0 0,0 0 1,0-1-1,0 0 0,-1-1 0,1 0 0,-2 0 1,1 0-1,-1-1 0,0 0 0,-1 0 0,0-1 0,5-9 1,1-7 58,-1 0 1,-1 0 0,10-47 0,-16 60-66,-1 0 0,0-1 1,-1 1-1,0 0 0,-1-1 0,0 1 1,-1-1-1,0 1 0,-5-18 1,6 28-25,-1-1 1,0 1-1,0 0 1,0-1-1,0 1 1,0 0-1,0 0 1,-1 0-1,1 0 1,-3-3 0,3 5-1,1-1 0,-1 1 0,0-1 0,1 1 0,-1 0 1,0-1-1,1 1 0,-1 0 0,0-1 0,1 1 0,-1 0 1,0 0-1,0 0 0,1 0 0,-1 0 0,0 0 0,0 0 1,0 0-1,1 0 0,-1 0 0,0 0 0,1 1 0,-1-1 1,0 0-1,0 0 0,1 1 0,-1-1 0,0 0 0,1 1 1,-1-1-1,1 1 0,-1-1 0,0 1 0,1-1 0,-1 1 1,-3 3 35,1 1 0,0-1 0,0 0 0,0 1 0,0 0 0,1-1 0,-1 1 0,-1 7 0,-5 13 51,2 0 1,-9 48-1,15-63-124,0 0 0,0 0 0,1 0 0,0 0 0,1 0 0,0 0 0,3 12-1,-3-19 28,0 1 0,0-1-1,0 0 1,0 0-1,0 0 1,1 0-1,-1 0 1,1 0 0,0 0-1,0-1 1,0 1-1,0-1 1,0 1-1,1-1 1,-1 0 0,1 0-1,0 0 1,-1 0-1,1 0 1,0 0-1,0-1 1,0 0-1,0 1 1,0-1 0,5 1-1,-4-2 29,1 0 0,-1 0 0,0 0 0,0 0 0,0-1 1,0 1-1,8-3 0,31-13-97,-6 3-27,-29 10 118,0 1 1,0 1-1,0 0 0,1 0 0,-1 0 0,13 2 1,-16-1 17,-1 1 0,1 0 1,-1 0-1,1 0 0,-1 1 1,0-1-1,0 1 1,0 0-1,0 0 0,0 1 1,0-1-1,0 1 0,5 5 1,-4-3 54,0 0 1,-1 1 0,0-1-1,1 1 1,-2 0 0,1 0-1,-1 1 1,0-1 0,0 1-1,1 7 1,-1-4 15,-1 1 1,0-1 0,-1 1-1,0 0 1,-2 20-1,-3 3 46,-2 0-1,-1-1 1,-14 39 0,10-37-69,-13 48 368,-4-2 1,-64 130 0,91-209-427,-2 4-31,0 0 0,-1 0 0,0-1 0,-8 11 0,3-10-240,8-6 236,1 0 0,0 0 1,-1 0-1,1 0 0,0 0 0,0 0 0,-1 0 0,1 0 0,0 0 0,-1 0 0,1 0 0,0 0 0,0-1 0,-1 1 1,1 0-1,0 0 0,0 0 0,-1 0 0,1-1 0,0 1 0,0 0 0,0 0 0,-1 0 0,1-1 0,0 1 0,-1-4-77,-1 1-1,1 0 1,0 0-1,1-1 0,-1 1 1,1 0-1,-1-1 1,1-3-1,1-53-479,11-90 0,-7 111 503,2 1-1,1 0 0,3 0 1,23-59-1,-12 44 30,2 2 0,3 1 0,37-54 0,-42 75 195,0 0 0,2 2 0,1 1 0,1 0-1,1 2 1,50-34 0,-70 54-111,0 0 0,0 0 0,0 1 0,1 0 0,10-3 0,-15 6-13,-1-1 0,1 0 0,0 1 1,0 0-1,-1 0 0,1 0 0,0 0 1,0 0-1,-1 0 0,1 1 0,0-1 1,-1 1-1,1 0 0,0 0 0,-1 0 1,1 0-1,-1 0 0,3 2 0,-1 0 61,0 1 1,-1-1-1,0 1 0,1 0 0,-2 0 0,1 0 0,0 1 0,-1-1 0,0 1 0,1-1 0,-2 1 0,1 0 0,-1-1 0,2 8 0,-1 2 111,0 0 0,-1 0 1,-1 26-1,0-27-189,-2-1 1,1 0 0,-2 0-1,0 0 1,0 0 0,-1-1-1,0 1 1,-1-1 0,-1 0-1,1 0 1,-2-1 0,1 1-1,-2-1 1,1-1 0,-1 0-1,-1 0 1,-12 11 0,16-17-132,0 0 1,0-1-1,0 1 0,0-1 1,0 0-1,-1 0 1,1-1-1,-1 1 0,1-1 1,-1 0-1,1-1 1,-1 0-1,0 1 0,1-2 1,-1 1-1,0-1 1,-10-2-1,16 3 95,-1 0 0,1 0 0,-1-1-1,1 1 1,0 0 0,-1 0 0,1 0 0,-1-1-1,1 1 1,0 0 0,-1-1 0,1 1 0,0 0 0,0-1-1,-1 1 1,1 0 0,0-1 0,0 1 0,-1 0-1,1-1 1,0 1 0,0-1 0,0 1 0,0 0-1,0-1 1,0 1 0,0-1 0,0 1 0,0-1 0,0 1-1,0 0 1,0-1 0,0 1 0,0-1 0,0 1-1,0-1 1,0 0 0,11-15-605,9-3 215,1 1 0,0 1 1,32-18-1,-43 28 356,45-29 36,1 3 0,2 3 0,68-27 0,169-37 2589,-284 92-1663,-16 8-282,-11 9-297,-74 79 530,-46 55-431,114-122-421,-12 14-110,31-37 71,0 1 0,0-1 0,1 1 1,0 0-1,0 0 0,0 0 0,-2 7 0,4-10-11,-1 1 0,1-1-1,-1 1 1,1-1-1,0 1 1,0-1 0,0 1-1,0 3 1,1-5 38,-1-1 0,0 1 1,1-1-1,-1 1 1,1 0-1,-1-1 0,1 1 1,-1-1-1,1 1 1,0-1-1,-1 1 0,1-1 1,0 0-1,-1 1 1,1-1-1,0 0 0,-1 1 1,1-1-1,0 0 1,0 0-1,-1 0 0,1 0 1,0 1-1,0-1 1,-1 0-1,1 0 0,0-1 1,0 1-1,-1 0 1,1 0-1,1-1 0,5 0-42,0 0-1,0-1 0,0 0 0,0 0 0,0-1 0,0 0 0,-1 0 0,1-1 0,-1 0 1,10-8-1,2-3-63,31-33 0,-26 20 163,-2-1 0,-1-1 0,29-54 1,-18 28 168,-31 55-210,1 1-1,-1-1 1,0 0 0,1 1 0,-1-1 0,0 1-1,1-1 1,-1 0 0,1 1 0,-1-1-1,1 1 1,-1-1 0,1 1 0,-1 0 0,2-1-1,-2 1 4,0 0-1,1 0 0,-1 0 0,0 0 0,0 1 0,0-1 0,1 0 0,-1 0 1,0 0-1,0 0 0,0 1 0,0-1 0,0 0 0,1 0 0,-1 0 1,0 1-1,0-1 0,0 0 0,0 0 0,0 0 0,0 1 0,0-1 0,0 0 1,0 0-1,0 1 0,0-1 0,0 0 0,0 0 0,0 1 0,-2 25 343,-9 27-123,8-42-250,0 0 0,0 0 0,2 1 1,-1-1-1,1 1 0,1-1 0,0 1 0,3 19 0,-3-29 0,1 1 0,0-1 0,0 0 0,0 1 0,0-1 0,0 0 0,0 0 0,1 0-1,-1 0 1,1 0 0,-1 0 0,1 0 0,0-1 0,0 1 0,-1 0 0,1-1 0,0 0 0,1 1 0,-1-1 0,0 0 0,0 0 0,0 0-1,1 0 1,-1-1 0,1 1 0,-1-1 0,0 1 0,1-1 0,-1 0 0,4 0 0,1 0-45,0 0 0,0 0-1,0-1 1,0 0 0,-1-1 0,1 1-1,0-1 1,0-1 0,11-5 0,-6 1 36,0-1 1,-1 0 0,1-1-1,-2 0 1,14-14-1,43-57 56,-36 41 29,-25 31 35,0 0 0,1 1 0,0 0 0,1 0 0,13-10 0,-19 16-106,-2 0 45,1 1 0,-1 0 0,1-1 1,-1 1-1,1-1 0,0 1 0,-1 0 0,1 0 0,-1-1 0,1 1 0,-1 0 0,1 0 1,0 0-1,-1 0 0,1-1 0,0 1 0,0 0 0,0 1 7,0 0-1,0 0 1,-1 0 0,1 0 0,0 0-1,-1 0 1,1 0 0,-1 0-1,1 0 1,-1 0 0,1 1-1,5 14 135,-1 0 0,0 0 0,-1 0-1,1 19 1,-2-18-109,0 1 1,1-1-1,11 30 0,-13-42-82,1 0-1,-1 0 0,1-1 0,0 1 0,0-1 1,1 1-1,0-1 0,-1 0 0,1-1 1,0 1-1,1-1 0,-1 1 0,1-1 1,-1 0-1,1-1 0,8 4 0,-1-2-42,1 0 0,0 0 0,1-2-1,-1 0 1,0 0 0,1-1-1,-1-1 1,1 0 0,-1-1 0,0 0-1,15-4 1,-8 1 33,-1-1 1,0-2-1,1 0 0,-2 0 1,1-2-1,28-18 0,-28 15 11,-1-1 0,0-1-1,0 0 1,29-34-1,-40 38 84,10-9 570,-17 19-624,0 0 0,0 0 1,0 0-1,0 0 0,0 0 0,0 0 1,0 1-1,0-1 0,0 0 1,0 0-1,0 0 0,0 0 0,0 0 1,0 0-1,0 0 0,0 0 0,0 0 1,0 0-1,0 0 0,0 0 0,0 0 1,0 0-1,0 0 0,0 0 0,0 0 1,0 0-1,1 0 0,-1 0 0,0 0 1,0 0-1,0 0 0,0 0 1,0 0-1,0 0 0,0 0 0,0 0 1,0 0-1,0 0 0,0 0 0,0 0 1,0 0-1,0 0 0,0 0 0,0 0 1,1 0-1,-1 0 0,0 0 0,0 0 1,0 0-1,0 0 0,0 0 1,0 0-1,0 0 0,0 0 0,0 0 1,0 0-1,0-1 0,0 1 0,-5 14 404,-54 87 684,3-8-1374,55-89 182,-1 0 0,1-1-1,0 1 1,0 0 0,0 0 0,0 6 0,1-9 62,0 0 0,0 0 0,0-1 0,0 1 0,0 0 0,0 0 0,0-1 0,0 1 0,1 0 0,-1 0 1,0-1-1,1 1 0,-1 0 0,0-1 0,1 1 0,-1 0 0,2 0 0,-2 0-12,1-1 1,0 0-1,-1 1 0,1-1 1,0 0-1,0 0 0,-1 1 1,1-1-1,0 0 0,0 0 1,-1 0-1,1 0 0,0 0 1,0 0-1,0 0 0,-1 0 1,1-1-1,0 1 0,0 0 0,-1 0 1,2-1-1,3-1-6,0 0 0,-1-1 0,0 1 0,1-1 0,-1 0 0,0 0 0,0 0 0,-1 0 0,4-5 0,5-5-56,11-19-1,5-5 448,-28 37-329,0-1-1,0 1 0,0 0 0,0 0 0,0 0 0,0 0 1,1 0-1,-1 0 0,0 0 0,0-1 0,0 1 0,0 0 1,0 0-1,0 0 0,0 0 0,1 0 0,-1 0 1,0 0-1,0 0 0,0 0 0,0 0 0,0 0 0,0 0 1,1 0-1,-1 0 0,0 0 0,0 0 0,0 0 0,0 0 1,0 0-1,1 0 0,-1 0 0,0 0 0,0 0 0,0 0 1,0 0-1,0 0 0,0 0 0,1 0 0,-1 0 0,0 1 1,4 6 173,0 16-88,-3-16-84,0-2-9,0 0 1,0 0-1,1 0 1,2 8 0,-3-12-14,0 0 1,0 1 0,0-1 0,0 0 0,0 1 0,0-1 0,0 0 0,0 0 0,0 0 0,1 0 0,-1 0 0,0 0 0,1 0 0,-1 0 0,1-1 0,-1 1 0,1 0 0,-1-1-1,3 1 1,5 1-12,0-1 0,-1-1 0,1 1 1,0-1-1,0-1 0,14-1 0,-1-3-97,28-9 0,-37 9 81,0 0 0,0-1 0,0 0 0,0-1 0,20-16 0,-16 10-14,0-2 1,-1 0-1,0 0 1,-1-2-1,-1 0 1,14-22 0,60-115-275,33-108-137,5-112 939,-118 343-294,-8 31-170,0 0 0,0-1 0,0 1 0,0 0 0,0-1 0,0 1 0,0-1 0,0 1 0,0 0 0,0-1 0,0 1 0,0 0 0,0-1 0,0 1 0,0 0 0,0-1-1,0 1 1,0 0 0,-1-1 0,1 1 0,0 0 0,0-1 0,0 1 0,-1 0 0,1-1 0,0 1 0,0 0 0,-1-1 0,0 1 1,1 0 1,-1 1 0,1-1-1,-1 0 1,1 0 0,-1 1-1,1-1 1,-1 0 0,1 1-1,-1-1 1,1 0-1,-1 1 1,1-1 0,0 0-1,-1 1 1,1-1 0,0 1-1,-1-1 1,1 1 0,0-1-1,0 1 1,-1 0-1,-13 29 242,0 0 1,3 1-1,-11 42 0,8-26-113,11-39-110,-51 189 674,43-130-677,3 0 1,0 83-1,9-114-77,1-1-1,2 0 1,11 43 0,-14-75 27,-1 0 0,1 0 1,1 0-1,-1 0 0,0 0 0,1 0 1,-1 0-1,1 0 0,0 0 1,0 0-1,0-1 0,5 5 0,-5-6-6,0 1 0,-1-1 1,1 0-1,0 0 0,0 0 0,0 0 0,0-1 0,1 1 0,-1-1 0,0 1 0,0-1 0,0 1 0,0-1 0,1 0 0,-1 0 0,0 0 0,0 0 0,0-1 0,1 1 0,3-2 0,0 0-43,0-1 0,1 0 0,-1 0 0,0 0 0,-1-1 1,1 0-1,0 0 0,-1-1 0,8-8 0,-3 2-15,0-1 1,-1 0 0,10-17 0,-9 13 145,-2 0 1,0 0-1,-1-1 1,-1 0-1,6-24 0,-11 40-59,-1 0-1,0-1 1,0 1-1,0 0 0,1 0 1,-1 0-1,0-1 1,-1 1-1,1 0 0,0 0 1,0 0-1,0 0 1,-1-1-1,1 1 0,0 0 1,-2-2-1,2 3 1,-1-1 0,1 1 0,-1 0 0,1-1 0,-1 1 0,0 0 0,1 0 0,-1 0-1,0-1 1,1 1 0,-1 0 0,1 0 0,-1 0 0,0 0 0,1 0 0,-1 0 0,0 0 0,1 0 0,-1 0 0,0 1 0,1-1 0,-1 0-1,1 0 1,-1 0 0,1 1 0,-1-1 0,0 0 0,1 1 0,-1-1 0,1 1 0,-1-1 0,0 1 0,-4 3 29,0-1 0,1 1-1,-1 1 1,1-1 0,0 1 0,0-1 0,0 1 0,1 0 0,0 1 0,0-1-1,-3 6 1,-1 7 68,0-1-1,-5 25 0,11-38-130,0 1-1,0 0 0,1-1 0,-1 1 0,1 0 1,0 0-1,0-1 0,2 10 0,-1-11 16,0-1-1,-1 1 0,1-1 1,0 1-1,0-1 0,1 0 1,-1 0-1,0 0 0,1 0 1,0 0-1,-1 0 0,1 0 1,0 0-1,0 0 0,0-1 1,0 1-1,4 1 0,0 0-25,0 0 0,1 0 0,0-1 0,-1 0 0,1-1 0,0 0 0,0 0 0,0 0 0,0-1 0,-1 0 0,1 0 0,13-2-1,-4-1 50,0-1 0,0 0 0,-1-1-1,18-8 1,-21 7-47,0-1-1,0 0 1,0 0 0,-1-1-1,0-1 1,-1 0-1,0 0 1,11-14 0,5-10-154,29-48 0,-15 17 105,42-94 0,26-116 65,-96 239 78,66-204 312,-76 232-313,0 1 0,-1-1 1,0 0-1,-1 0 0,1 0 1,-1 0-1,-1-9 0,1 15-43,0 1 0,0-1 0,0 0 0,-1 0-1,1 1 1,0-1 0,0 0 0,0 1 0,0-1-1,-1 0 1,1 1 0,0-1 0,-1 0 0,1 1-1,-1-1 1,1 1 0,-1-1 0,1 1 0,-1-1-1,1 1 1,-1-1 0,1 1 0,-1-1 0,1 1-1,-1-1 1,0 1 0,1 0 0,-1 0 0,0-1-1,-1 1 0,1 0 0,0 0 0,0 1 0,-1-1 0,1 0 0,0 1 0,0-1 0,0 1 0,0-1 0,-1 1 0,1-1 0,0 1 0,0 0 0,0-1 0,0 1 0,0 0 0,1 0 0,-1 0 0,-1 1 0,-4 6 44,0 0 0,0 0 1,1 1-1,0 0 1,-6 16-1,-17 51 344,27-72-368,-32 115 475,-20 131-1,37-148-365,-4 207 0,20-274-309,5 36-1,-5-71 166,0 1-1,0-1 0,0 1 0,0 0 0,0-1 0,0 1 0,0-1 0,0 1 0,0-1 1,0 1-1,1 0 0,-1-1 0,0 1 0,0-1 0,1 1 0,-1-1 0,0 1 1,1-1-1,-1 1 0,0-1 0,1 1 0,-1-1 0,1 0 0,-1 1 0,1-1 0,-1 1 1,1-1-1,-1 0 0,1 0 0,-1 1 0,1-1 0,-1 0 0,1 0 0,0 0 1,-1 1-1,1-1 0,-1 0 0,1 0 0,0 0 0,-1 0 0,1 0 0,-1 0 0,1 0 1,-1-1-1,1 1 0,0 0 0,-1 0 0,1 0 0,-1-1 0,1 1 0,-1 0 1,1 0-1,-1-1 0,1 1 0,0-1 0,2-1-16,1-1 1,-1 1-1,0-1 0,1 0 1,4-6-1,68-103-194,-76 111 241,1 0 0,-1 0 0,1 0 0,0 0 0,0 0 0,-1 0 0,1 1 1,0-1-1,0 0 0,0 0 0,0 1 0,0-1 0,0 1 0,0-1 0,0 1 0,0-1 0,0 1 0,1-1 0,-1 1-2,0 1 1,-1-1 0,1 0 0,-1 0 0,1 0 0,0 0-1,-1 1 1,1-1 0,-1 0 0,1 1 0,0-1 0,-1 0-1,1 1 1,-1-1 0,1 1 0,-1-1 0,0 1-1,1-1 1,-1 1 0,1-1 0,-1 1 0,1 0 0,1 4 78,0 0 1,0 0-1,-1-1 1,1 1 0,-1 1-1,0 4 1,2 22 262,-3-23-362,1-1-1,0 0 0,0 0 1,0 0-1,1-1 1,0 1-1,6 14 0,-7-21-25,0 1 0,0-1-1,0 0 1,0 0 0,1 0 0,-1 0-1,0 0 1,0 0 0,1 0-1,-1 0 1,0 0 0,1-1-1,-1 1 1,1 0 0,-1-1 0,1 1-1,-1-1 1,1 0 0,-1 1-1,1-1 1,-1 0 0,1 0 0,0 0-1,-1 0 1,1 0 0,1-1-1,6-1-36,0 0 1,-1 0-1,14-6 0,-10 4 22,28-13-52,-27 11 146,1 1-1,-1 0 1,22-4-1,-34 8-23,1 1 0,-1 0-1,1 0 1,-1 0 0,1 0 0,-1 0-1,1 0 1,-1 1 0,1-1 0,-1 0-1,1 1 1,-1-1 0,2 2 0,-2-2-14,0 0 1,-1 1 0,1-1 0,-1 1-1,1-1 1,-1 1 0,1-1 0,-1 1-1,1 0 1,-1-1 0,0 1-1,1 0 1,-1-1 0,0 1 0,0 0-1,1-1 1,-1 1 0,0 0 0,0-1-1,0 1 1,0 0 0,0 0 0,0-1-1,0 1 1,0 0 0,0 0-1,0-1 1,0 1 0,-1 1 0,-1 4 54,0 0 0,0 0 0,-1 0 0,0-1 0,0 1 0,-1-1 1,-4 6-1,-30 33 28,29-36-75,-30 37-19,1 1-1,-43 71 1,-51 110-613,73-121-291,58-105 888,-2 3 20,3-11 28,2-6-75,1 0 0,0 1 0,0 0 0,2-1 1,-1 1-1,2 0 0,6-12 0,2 1-133,1 0 0,25-30 0,-25 37-128,1 0 1,0 1-1,1 0 0,35-22 1,81-36-4123,-86 49 1708,-43 22 2478,2-1-760,1-1 1,-1 1-1,0-1 0,0 0 1,-1 0-1,9-9 1,0-3-2077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4T22:56:00.2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65 3552,'-2'-2'383,"0"0"-1,1-1 1,-1 0 0,1 1 0,0-1-1,0 0 1,0 0 0,0 0 0,1 1-1,-1-1 1,1 0 0,-1-5 0,1 1 534,1-6 2088,0 13-2961,-1 0 0,1-1 0,-1 1 0,1-1 0,-1 1 0,0 0 0,1-1 0,-1 1 0,1 0-1,0 0 1,-1-1 0,1 1 0,-1 0 0,1 0 0,-1 0 0,1 0 0,-1-1 0,1 1 0,0 0 0,-1 0 0,1 0 0,0 1 0,12-1-26,0 1 1,-1 1-1,1 0 0,-1 0 1,23 9-1,-23-7-2479,0 2-1,21 11 0,-41-46-2604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4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 13792,'-22'-3'6239,"49"3"-5407,4 0-96,9 0-576,32 0 544,4 0-384,42-5-416,3 2 32,27-6-2336,-13 1 1312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5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323 114 6880,'0'-3'698,"-1"0"1,0 1 0,0-1-1,-1 0 1,1 0-1,-1 0 1,-1-2-1,2 4-462,0 0 0,0 0 0,0 0-1,0 0 1,0 0 0,0 1 0,0-1-1,-1 0 1,1 1 0,0-1 0,0 1-1,-1-1 1,1 1 0,0-1 0,-1 1-1,1 0 1,0 0 0,-1 0 0,-1 0-1,-7 0 214,-1 1 0,1 0 0,0 1 0,0 0 0,0 0 0,0 1 0,1 1-1,-1 0 1,1 0 0,0 0 0,-15 11 0,14-7-160,-1 0 0,1 1 0,0 0 1,1 0-1,0 1 0,0 1 0,1 0 0,-9 16 1,5-5-20,1 0 0,-8 23 0,15-33-243,0 0-1,1 0 1,1 0 0,0 0-1,-1 22 1,3-30-43,0-1 1,0 1-1,0 0 0,1-1 0,0 1 0,-1-1 1,1 1-1,0-1 0,1 1 0,-1-1 1,1 0-1,-1 0 0,1 0 0,0 1 0,0-2 1,0 1-1,1 0 0,-1 0 0,1-1 0,-1 1 1,1-1-1,0 0 0,0 0 0,4 2 1,3 0-50,-1-1 1,1-1 0,0 0 0,0 0 0,0-1-1,17 0 1,63-6-446,-51 0 527,0-1 0,-1-3-1,0-1 1,-1-1 0,0-3 0,-1-1 0,0-1 0,-1-2 0,-1-2 0,40-30 0,-65 45 504,-5 6-150,-8 15 25,0-2-313,-25 88 690,18-68-586,9-27-172,1 0-1,-1 0 1,1 0 0,0 1-1,1-1 1,0 0 0,0 0 0,1 0-1,0 1 1,0-1 0,3 11 0,-3-16-35,0 1 0,0-1 0,0 1 0,0-1 0,0 1 0,1-1 0,-1 0 0,1 0 0,-1 0 0,1 0 0,0 0 0,0 0 0,0 0 0,0 0 0,0-1 0,0 1 1,1-1-1,-1 0 0,0 1 0,1-1 0,-1 0 0,1 0 0,-1-1 0,1 1 0,0 0 0,-1-1 0,1 0 0,0 0 0,-1 1 0,1-2 0,0 1 0,-1 0 0,4-1 1,-2 0-1,0 0 0,0 0 0,0 0 0,-1 0 0,1-1 0,0 1 1,-1-1-1,0 0 0,1 0 0,-1-1 0,0 1 0,0 0 1,3-4-1,-2 1 11,0 1-1,0-1 1,-1 0 0,0-1 0,0 1 0,0-1 0,3-9 0,-2 4-1,-1 0 0,-1-1 1,0 1-1,0 0 1,-1-1-1,-1 1 0,0-1 1,-3-18-1,2 23 19,0 0-1,-1-1 0,0 1 1,0 0-1,-1 0 0,0 0 1,0 1-1,0-1 0,-1 1 1,-9-12-1,9 14 34,-1-1-1,1 1 1,-1 0 0,0 0 0,0 0-1,-1 1 1,1 0 0,-1 0 0,0 0 0,0 1-1,0-1 1,-11-1 0,16 3 1,0 1-32,-1 0-1,1 0 1,-1-1 0,1 1 0,-1-1 0,1 1-1,-1-1 1,1 1 0,-3-3 0,5-2-506,10-2-41,3-1 534,0 0 0,1 1-1,0 1 1,1 1 0,-1 0 0,1 1 0,20-3 0,-11 4 197,0 1 0,1 1 0,47 5 0,-64-3-114,0 0 1,0 1 0,1 0-1,-1 1 1,-1 0 0,1 0 0,0 1-1,14 9 1,-18-10-25,-1 0 1,1 1-1,-1-1 1,0 1-1,0 0 1,-1 1-1,1-1 0,-1 1 1,0-1-1,0 1 1,0 0-1,-1 0 1,1 0-1,-1 1 1,-1-1-1,2 6 0,0 3 95,-2 1 0,0-1 0,0 0 0,-1 0 0,-1 0 0,0 1 0,-6 22 0,4-28-107,1-3-55,0 1 1,0-1-1,1 1 0,0-1 1,0 1-1,1 0 0,0 0 0,0 7 1,0-13-10,0-1 1,1 1 0,-1-1 0,0 1-1,0-1 1,0 1 0,1-1 0,-1 1-1,0-1 1,1 1 0,-1-1 0,1 1-1,-1-1 1,0 0 0,1 1 0,-1-1-1,1 1 1,-1-1 0,1 0 0,-1 0-1,1 1 1,-1-1 0,1 0 0,0 0-1,-1 0 1,2 1 0,14-1-258,-12-1 181,2 0 29,0 0 1,0-1-1,0 0 1,-1 0 0,1 0-1,0 0 1,-1-1-1,1 0 1,-1-1-1,0 1 1,0-1-1,7-7 1,6-6-22,27-36 1,-9 2-56,-25 33 144,2 1 0,0 0 0,17-17 0,-28 32 42,-1 1-1,0 0 1,1 0-1,-1 0 0,0 0 1,1 0-1,-1 0 1,1 0-1,0 0 0,-1 1 1,1-1-1,-1 0 0,1 1 1,0-1-1,0 1 1,-1 0-1,1 0 0,0 0 1,0 0-1,2 0 0,-2 1-4,0-1-1,-1 1 1,1 0-1,-1 0 1,1 0-1,0 0 1,-1 0-1,0 0 0,1 1 1,-1-1-1,0 0 1,0 1-1,1-1 1,-1 1-1,0-1 1,0 1-1,-1-1 1,1 1-1,1 2 0,5 13 208,5 23 0,-6-21-173,8 19 0,-11-32-67,0 1-1,0-2 1,0 1 0,1 0-1,0-1 1,1 0-1,4 6 1,-6-8 21,-1-1-1,1 1 1,0 0 0,0-1-1,0 0 1,1 0 0,-1 0-1,0 0 1,1 0 0,-1 0-1,1-1 1,0 0 0,-1 0-1,1 0 1,0 0 0,0 0-1,-1-1 1,1 0 0,0 0-1,0 0 1,0 0 0,7-2-1,3-2-62,0-2 0,0 0 0,0 0-1,-1-2 1,0 1 0,0-2-1,-1 0 1,0 0 0,0-1-1,17-20 1,6-10 60,48-74 0,-80 109-9,67-108-122,-58 94 156,-10 16-52,0 0 0,0 0 1,0 0-1,1 1 0,-1-1 1,1 1-1,3-3 0,-6 5 3,0 0 0,0 0 1,0 0-1,0 0 0,1 0 0,-1 0 0,0 0 0,0 0 0,0 0 0,0-1 0,0 1 0,1 0 0,-1 0 0,0 0 0,0 0 0,0 0 0,0 0 0,1 0 0,-1 0 0,0 0 0,0 0 0,0 0 0,0 0 0,1 1 0,-1-1 0,0 0 0,0 0 0,0 0 0,0 0 1,0 0-1,1 0 0,-1 0 0,0 0 0,0 0 0,0 1 0,0-1 0,0 0 0,0 0 0,1 0 0,1 10 61,-2 17 87,0-23-135,-3 38 255,-1 0 0,-2 0 0,-3-1-1,-20 66 1,23-91-246,-1 0 0,0-1 0,-1 0 0,0-1 0,-1 0 0,-1 0 0,-17 19 0,22-28-186,0 0-1,-1 0 1,1-1 0,-1 1 0,0-2-1,0 1 1,0 0 0,0-1-1,-11 4 1,13-6 35,1 0 1,-1-1-1,0 1 0,1-1 0,-1 1 0,0-1 1,0 0-1,0-1 0,1 1 0,-1-1 1,0 1-1,1-1 0,-1 0 0,0-1 0,1 1 1,-1 0-1,1-1 0,0 0 0,-6-4 0,6 4 102,0-1 0,1 1 0,-1-1 0,1 1 0,-4-6-1,6 7 35,-1 1 0,1-1-1,0 1 1,-1-1-1,1 1 1,0-1 0,0 1-1,0-1 1,0 0-1,-1 1 1,1-1 0,0 1-1,0-1 1,0 1-1,0-1 1,0 1 0,0-1-1,0 0 1,1 0-1,-1 1-16,1-1-1,-1 1 0,0-1 1,1 1-1,-1-1 0,1 1 1,-1 0-1,1-1 0,0 1 0,-1 0 1,1 0-1,-1-1 0,1 1 1,-1 0-1,1 0 0,0 0 0,-1 0 1,1 0-1,0 0 0,-1 0 1,1 0-1,-1 0 0,2 0 0,46 3-219,-30-1 319,28-1-1,-21-3 122,39-7 0,-52 6-186,-1 0-1,0 0 0,0-1 1,0-1-1,18-10 0,-8 2 75,-3 2-117,-1 0 0,0-1 0,18-18-1,-10 5 80,-1 0-1,33-47 1,-45 54 81,-1-1 0,-1 0 0,0 0 0,-2-1 0,10-29-1,-18 46-116,1 1-1,-1-1 0,1 0 0,-1 1 1,0-1-1,0 1 0,0-1 0,-1-4 0,1 6-17,-1 0 0,1 0-1,0 0 1,0 0 0,-1 1-1,1-1 1,-1 0 0,1 0-1,-1 0 1,1 0 0,-1 1-1,1-1 1,-1 0 0,0 0-1,1 1 1,-1-1 0,0 0-1,0 1 1,1-1 0,-1 1-1,0-1 1,0 1 0,0 0-1,0-1 1,0 1 0,0 0-1,0-1 1,-1 1 0,-3-1 22,-1 1 1,1 0-1,0 0 1,0 1-1,0 0 1,0-1-1,0 2 1,0-1-1,0 0 0,0 1 1,0 0-1,-4 3 1,2-1 17,1 0 0,0 1 1,0-1-1,0 2 0,0-1 0,1 0 0,-7 10 1,2-2 30,1 2 0,1-1 0,0 1 0,1 0 0,0 1 1,-7 29-1,11-35-66,1 1 1,0 1 0,1-1-1,-1 17 1,2-23-51,1 0 0,-1 0 0,1 0 0,0 0 0,0 0-1,0 0 1,1 0 0,0 0 0,0 0 0,0-1 0,6 9 0,-6-10 23,1 0-1,-1-1 1,1 0-1,0 0 1,-1 0-1,1 0 1,0 0 0,0 0-1,1-1 1,-1 1-1,0-1 1,0 0-1,1 0 1,4 0-1,4 1 14,0 0 0,21 0 0,-9-3-20,-1-2 1,1 0-1,-1-1 1,0-1-1,-1-1 1,1-1-1,-1-1 0,-1-1 1,1-1-1,-2-1 1,1-1-1,-2 0 0,1-2 1,-2 0-1,0-1 1,25-27-1,-28 24 204,0-1 1,24-38-1,-38 54-197,1 1 0,-1 0 0,1-1 0,-1 1 0,1 0 0,0 0 0,0 0 0,0 0 0,1 0 0,-1 0 1,0 1-1,0-1 0,1 1 0,-1 0 0,1 0 0,0-1 0,-1 2 0,1-1 0,0 0 0,-1 0 0,6 0 0,-6 2 33,1-1 0,-1 0 0,1 1 0,0-1 0,-1 1 0,1-1 0,-1 1 0,0 0 0,1 0 0,-1 1 0,0-1 0,1 0 0,-1 1 0,0-1 0,0 1 0,0 0 0,0 0 1,-1-1-1,1 1 0,0 0 0,-1 1 0,1-1 0,-1 0 0,1 3 0,3 5 88,0 1 0,-1 0 0,0 0 0,-1 0 0,3 17 0,3 59 403,-8-67-361,-1 22-21,-1-34-198,1 1-1,0-1 1,1 1-1,-1-1 1,2 1 0,-1-1-1,6 16 1,-6-22 65,0 1 0,0-1 0,0 0 0,1 0 0,-1 0 0,1 0 0,-1 0 0,1 0 0,0 0 0,0 0 0,-1-1 0,2 1 0,-1-1-1,0 1 1,0-1 0,4 2 0,-1-2-18,-1 0 0,0 1 0,1-2 0,-1 1 0,0-1 0,1 1 0,-1-1 0,9-1 0,1-1 25,-1-1-1,0 0 1,-1-1 0,1-1-1,17-8 1,-8 2 18,0-2 1,-1-1-1,-1 0 1,0-2-1,0 0 0,-2-1 1,0-1-1,21-28 0,-20 21 73,-10 13 41,0 0 0,0 1 0,13-11 0,-22 36-175,-10 22 145,-9 40-161,17-64 96,0-1-1,1 1 0,0 0 0,2 17 0,-1-24-27,1 0-1,0 1 1,0-1-1,0 0 1,1 0-1,0-1 1,0 1-1,0 0 1,1 0-1,-1-1 1,1 0-1,0 1 1,0-1-1,1 0 1,-1 0-1,1-1 1,0 1-1,0-1 1,0 0-1,1 0 1,8 5-1,-11-8-16,0 1 0,1 0 0,-1-1-1,0 1 1,0-1 0,1 0 0,-1 0 0,0 0-1,1 0 1,-1 0 0,0 0 0,1-1 0,-1 1 0,0-1-1,0 0 1,1 1 0,-1-1 0,0 0 0,0 0 0,0-1-1,0 1 1,0 0 0,0-1 0,2-1 0,3-3-37,-1-1 1,0 0-1,0 0 1,10-15-1,32-60-103,-41 69 124,-1-1-1,-1 0 0,0 0 0,4-22 0,-5 18 101,2-12 56,-6 29-217,10 19-304,-7-8 411,1-1 0,1 1 0,0-1 0,0-1 0,11 14 0,-12-18-12,0 0-1,0 0 0,0 0 1,1 0-1,-1-1 1,1 0-1,0 0 0,0 0 1,0-1-1,1 0 1,8 3-1,-2-2 19,-1-1 0,0-1 0,0 0 0,0 0 0,1-1 0,-1-1-1,0 0 1,15-3 0,-4 0 13,0-2 1,0-1-1,24-10 0,-28 7 13,1-1 0,-1-1 0,0 0 0,-2-1 0,1-1 1,17-19-1,-17 11 16,-16 22-69,-1-1 0,1 0 0,-1 1 0,0-1 0,1 1 0,-1-1 1,0 0-1,1 1 0,-1-1 0,0 0 0,0 1 0,0-1 0,1 0 0,-1 1 0,0-1 0,0 0 0,0 0 0,0 1 0,0-1 0,0 0 0,-1 0 0,1 1 0,0-1 0,0 0 0,0 1 0,-1-1 0,1 0 0,0 1 0,-1-2 0,0 2-1,1-1 0,0 1-1,-1 0 1,1 0 0,-1 0 0,1-1 0,-1 1 0,1 0-1,-1 0 1,1 0 0,-1 0 0,1 0 0,-1 0 0,1 0-1,-1 0 1,1 0 0,0 0 0,-1 0 0,1 0 0,-1 0-1,1 1 1,-1-1 0,1 0 0,-1 0 0,1 0-1,-1 1 1,1-1 0,0 0 0,-1 1 0,-12 10 17,11-9-8,-5 7 18,0-1 0,0 1 0,1 0 0,0 1 0,0-1 0,-4 12 0,8-16-45,0 0 0,0 0 0,0 1 0,1-1 1,0 1-1,0 0 0,0-1 0,1 1 0,0 0 0,0-1 0,0 1 0,1-1 0,0 1 0,1 5 0,0-7-5,0 0-1,0 0 0,0-1 0,0 1 0,0-1 0,1 0 1,0 0-1,-1 0 0,1 0 0,0 0 0,1-1 0,-1 1 1,0-1-1,1 0 0,-1 0 0,1 0 0,0 0 0,-1 0 1,6 0-1,4 3-98,1-2-1,0 0 1,0 0 0,17 0-1,2-2 80,0-2-1,0-1 0,0-2 0,49-12 1,-71 13 173,0-1 114,-8 4-43,-3 1 72,-15 11-198,-22 13 0,23-16 14,0 0-1,-24 23 1,35-29-70,-3 2-21,1 1-1,0 0 1,-1 0 0,2 0-1,-5 8 1,8-12-22,0-1 0,1 0 0,-1 0 0,0 1 0,1-1 0,0 0 0,-1 1 0,1-1-1,0 1 1,0-1 0,-1 0 0,1 1 0,0-1 0,1 1 0,-1-1 0,0 0 0,0 1 0,0-1 0,1 1 0,-1-1 0,1 0 0,-1 1-1,1-1 1,0 0 0,-1 0 0,1 1 0,0-1 0,0 0 0,0 0 0,0 0 0,0 0 0,0 0 0,0 0 0,0 0 0,0-1-1,2 2 1,0-1-3,0 0 0,-1 0 0,1 0 0,0 0 0,0 0-1,0-1 1,0 1 0,0-1 0,0 0 0,0 0 0,0 0-1,0 0 1,5-2 0,41-10 39,-46 11-6,17-6-13,0-1 0,29-16-1,-36 16 18,0 0 0,-1-1 0,0 0 0,0-1 0,-1 0 0,-1-1 0,11-12 0,4-8 7,0-2-1,33-58 0,27-76 50,-35 64 54,-40 85-105,-5 8-12,0 0 1,0 0-1,-1-1 1,5-16-1,-10 20-3,0 7 0,1 0 0,-1 0 0,1 0 0,-1 0 0,1 0 0,0 0 0,-1 0 0,1 1 0,-1-1 0,1 0 0,0 0 0,-1 1 0,1-1 0,0 0 0,-1 0 0,1 1 0,0-1 0,-1 0 0,1 1 0,0-1 0,0 0 0,-1 1 0,1-1 0,0 1 0,0 0 0,-13 17 11,-18 39-1,-16 49-799,-61 209 0,99-286-518,-7 24-2708,15-50 3451,1-1 0,-1 1 0,1 0-1,0 1 1,0-1 0,0 0 0,0 0-1,0 0 1,1 0 0,-1 0 0,1 0-1,0 0 1,1 3 0,-2-6 230,1 1 0,-1-1 1,0 1-1,1-1 0,-1 1 1,0-1-1,1 0 0,-1 1 1,1-1-1,-1 0 0,1 1 0,-1-1 1,1 0-1,-1 1 0,1-1 1,-1 0-1,1 0 0,-1 0 0,1 1 1,0-1-1,15 3-4375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3:59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 9632,'-13'-8'4384,"18"16"-3840,-10-5 1343,0 2-1151,-3-1 992,3 4-1024,-9-5-224,9 6-288,-3-1-224,3 3 0,-3-2-1664,8-1 928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0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15 6304,'0'0'72,"0"-1"1,0 1-1,-1 0 1,1 0-1,0-1 0,0 1 1,0 0-1,0-1 1,6-11 10496,-15 25-8473,-9 21-203,-23 60 0,23-37-1620,3 0 0,-8 62 0,11-55-89,-2-7-1392,1-21-6309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0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31 348 12896,'-10'-10'2563,"6"6"-1652,1 1 0,-1 0 1,1-1-1,-3-4 0,6 7-846,-1 1-1,1 0 1,0 0-1,0-1 1,0 1-1,0 0 0,0 0 1,0-1-1,0 1 1,0 0-1,0-1 1,0 1-1,0 0 0,0 0 1,0-1-1,1 1 1,-1 0-1,0 0 1,0-1-1,0 1 0,0 0 1,0 0-1,0-1 1,1 1-1,-1 0 1,0 0-1,0-1 0,0 1 1,1 0-1,-1 0 1,0 0-1,1-1 1,9-6 2292,-5 5-1859,34-21 136,2 2 1,69-24 0,-1-1-646,40-32-2780,-101 49-1530,-2-3-3708,-31 20 4834,2 0-1519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0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10 7040,'0'0'239,"1"-1"1,-1 0-1,1 1 1,-1-1-1,1 0 1,-1 1-1,1-1 1,-1 1 0,1-1-1,0 1 1,-1-1-1,1 1 1,0 0-1,-1-1 1,1 1-1,0 0 1,0 0-1,-1-1 1,1 1-1,0 0 1,1 0-1,-1 0-112,-1 0-1,1 1 1,-1-1-1,1 0 1,0 1-1,-1-1 1,1 1-1,-1-1 1,1 0-1,-1 1 1,1-1-1,-1 1 1,1 0 0,-1-1-1,0 1 1,1-1-1,-1 1 1,0 0-1,1-1 1,-1 1-1,0-1 1,0 1-1,0 0 1,0-1-1,1 1 1,-1 0-1,0 0 1,0 0-1,0 7 306,0-1-1,0 1 1,0 0 0,-2 8-1,0 6 227,-8 60 634,-3 0 0,-3-1 0,-30 86 0,-16 57-140,60-200-267,2-24-879,0 0 0,0 0 0,0 1 0,0-1 0,0 0 0,0 0 0,0 0-1,0 0 1,0 0 0,0 0 0,0 0 0,0 0 0,0 0 0,0 0 0,0 0 0,0 1 0,0-1-1,0 0 1,0 0 0,0 0 0,0 0 0,0 0 0,0 0 0,1 0 0,-1 0 0,0 0-1,0 0 1,0 0 0,0 0 0,0 0 0,0 0 0,0 0 0,0 0 0,0 0 0,0 0-1,0 0 1,1 0 0,-1 0 0,0 0 0,0 0 0,0 0 0,0 0 0,0 0 0,0 0-1,0 0 1,0 0 0,0 0 0,0 0 0,1 0 0,-1 0 0,0 0 0,0 0 0,0 0-1,0 0 1,0-1 0,8-9-117,5-9-329,0 1 0,1 0 0,25-24 0,-36 39 442,-1 1 0,1 0-1,-1 0 1,1 0 0,0 1 0,-1-1 0,1 0-1,4 0 1,-6 1 9,-1 1-1,1 0 0,0 0 0,0 0 1,-1 0-1,1 0 0,0 0 0,0 0 1,-1 0-1,1 0 0,0 0 0,-1 0 1,1 0-1,0 1 0,-1-1 0,1 0 1,0 1-1,-1-1 0,1 0 0,0 1 1,-1-1-1,1 0 0,-1 1 0,1-1 1,0 1-1,-1 0 0,0-1 1,1 1-1,-1-1 0,1 1 0,-1 0 1,0-1-1,1 1 0,-1 0 0,0-1 1,1 1-1,-1 0 0,0-1 0,0 2 1,4 13 209,-2 1 0,0-1 0,0 1 0,-2 20 0,3 28 370,1-31-322,5 36 253,-8-62-476,1-1 1,-1 0-1,1 1 1,1-1-1,0 0 0,-1 0 1,9 11-1,-8-13-16,1-1-1,0 1 1,0-1-1,0 0 1,0 0 0,0 0-1,1 0 1,-1-1-1,1 0 1,0 0 0,0 0-1,0 0 1,0-1-1,0 0 1,6 1-1,8 0 103,1 0-1,30-2 0,-35-1-103,1 0 1,0-1-1,0 0 0,-1-1 0,1-1 0,-1-1 1,0 0-1,0-1 0,-1 0 0,0-1 1,0-1-1,0 0 0,-1-1 0,0-1 1,-1 0-1,0 0 0,-1-1 0,19-24 0,-22 25-32,-1 0 0,0-1-1,0 0 1,-1-1 0,-1 1-1,0-1 1,0 0 0,-1-1-1,-1 1 1,3-17 0,-6 26-34,0 1 1,1 0 0,-1-1-1,0 1 1,0 0-1,-1-1 1,1 1 0,0 0-1,-1 0 1,0-1-1,1 1 1,-1 0-1,0 0 1,0 0 0,0-1-1,0 1 1,-1 1-1,-2-5 1,3 5 7,-1 0 1,1 0-1,-1 0 1,1 0-1,-1 0 1,0 1-1,1-1 1,-1 0-1,0 1 1,0 0-1,1-1 1,-1 1-1,0 0 0,0 0 1,0 0-1,0 0 1,1 0-1,-1 0 1,0 0-1,0 1 1,0-1-1,1 0 1,-1 1-1,-2 1 0,-2 0 49,1 1 0,0 0 0,0 0 0,0 0 0,1 1 0,-1 0 0,1 0 0,0 0 0,0 0 0,0 1 0,-6 9 0,3-2 79,-1 1 0,1 0-1,-8 22 1,12-24-6,0 0 0,0-1 1,1 1-1,1 0 0,0 0 0,0 1 0,1-1 0,2 22 1,-1-26-25,1 1 1,-1-1-1,1 1 1,1-1-1,-1 0 1,1 0-1,0 0 0,1 0 1,0-1-1,0 1 1,0-1-1,1 0 1,9 10-1,-12-15-43,0 1 0,0-1 0,-1 1 0,2-1 0,-1 0-1,0 0 1,0 0 0,0 0 0,0 0 0,1 0 0,-1 0-1,0-1 1,1 1 0,-1-1 0,0 0 0,1 0 0,-1 0 0,1 0-1,-1 0 1,0 0 0,1-1 0,-1 1 0,1-1 0,-1 1-1,0-1 1,0 0 0,1 0 0,1-1 0,3-3 1,0 1 1,-1-1-1,1 0 1,-1-1 0,0 1-1,0-1 1,5-7-1,14-19-41,2 2 0,1 0 0,1 2 0,44-33 0,-38 38 9,1 1 0,49-21 0,-83 42 2,0 0 0,0 0 0,0 0-1,0 0 1,0 1 0,1-1 0,-1 1 0,0 0 0,0 0 0,1 0-1,3 0 1,-5 0 9,0 0 0,0 1 0,0-1 0,0 1-1,-1-1 1,1 1 0,0-1 0,0 1 0,-1-1 0,1 1-1,0 0 1,-1-1 0,1 1 0,-1 0 0,1-1 0,0 1 0,-1 0-1,0 0 1,1 0 0,-1 0 0,0-1 0,1 1 0,-1 0-1,0 0 1,0 0 0,0 0 0,1 0 0,-1 0 0,-1 1-1,2 13 9,-2 0-1,0 1 0,-1-1 1,-7 28-1,1-9 135,8-33-136,0 0 0,0-1 0,-1 1 0,1 0 0,0-1 0,0 1 0,0 0 0,0 0 0,0-1 0,0 1 0,0 0 0,0-1 0,0 1 0,0 0 0,1 0 0,-1-1 0,0 1 0,0 0-1,1-1 1,-1 1 0,0 0 0,1-1 0,0 2 0,0-2 4,-1 0 0,1 0 0,0 0 0,-1 1 0,1-1 0,0 0 0,-1 0 0,1 0 0,0 0 0,-1 0 0,1 0 0,0 0 1,0 0-1,-1-1 0,1 1 0,0 0 0,-1 0 0,1 0 0,0-1 0,5-2 41,0-1 0,0 1 1,9-8-1,13-12-75,-15 11-23,0 1-1,1 0 0,1 1 0,0 0 1,16-6-1,-30 15 36,1 1 1,-1-1-1,1 1 0,-1 0 1,0 0-1,1 0 1,-1 0-1,1 0 1,-1 0-1,1 0 0,-1 1 1,1-1-1,-1 0 1,0 1-1,1-1 0,-1 1 1,0-1-1,1 1 1,-1 0-1,0 0 1,0-1-1,1 1 0,-1 0 1,0 0-1,0 0 1,0 0-1,0 1 0,0-1 1,-1 0-1,1 0 1,0 0-1,0 2 1,4 5 17,-1 1 1,0-1-1,5 16 1,-1 3 68,4 33 0,-7-29-35,11 30 1,-14-53-41,1 1 1,1-1-1,0 0 1,0 0-1,0-1 1,1 1 0,0-1-1,7 8 1,-10-13-196,-1 0 0,1-1 0,0 0 0,0 1 0,-1-1 0,1 0 1,0 0-1,0 0 0,0 0 0,0 0 0,0 0 0,0 0 0,0-1 0,1 1 0,-1-1 1,0 0-1,0 1 0,4-1 0,-3-1-576,1 1 1,-1-1-1,1 0 0,-1 0 1,1 0-1,-1-1 1,0 1-1,1-1 0,-1 0 1,0 0-1,4-3 0,27-21-7024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10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1143 5632,'-3'-5'8523,"3"5"-8248,4-9 4071,14-11-2741,-5 5-8,-4 1-892,-1-1 0,0 0 0,10-29 0,11-51-80,-15 44-433,-7 29-182,6-23 154,21-45 0,-28 77-111,1 0-1,0 0 1,1 1-1,0 0 0,0 0 1,2 1-1,18-18 1,-4 9 160,0 1 1,43-24 0,-48 32-55,0 2-1,0 0 1,2 1 0,31-9-1,-48 16-112,1 0 0,-1 1 1,0-1-1,1 1 0,-1 0 0,0 0 0,1 0 0,-1 0 0,0 1 0,8 1 0,-10-1-35,-1 0-1,0-1 0,1 1 0,-1 0 0,0 0 0,1 0 0,-1 0 1,0 0-1,0 0 0,0 0 0,0 0 0,0 0 0,0 1 0,0-1 1,0 0-1,-1 0 0,1 1 0,0-1 0,-1 1 0,1-1 1,-1 1-1,0-1 0,1 1 0,-1-1 0,0 1 0,0-1 0,0 1 1,0-1-1,0 1 0,0-1 0,-1 4 0,-1 6 4,-1 0 0,-1 0 1,0-1-1,0 1 0,-1-1 0,0 0 0,-7 11 0,-11 21 102,-18 53 124,38-89-197,0 1 0,0 0-1,1-1 1,0 1 0,0 1-1,-1 10 1,8-22 224,32-29-218,0 2 0,2 1 0,1 2 0,53-28 0,-73 45-81,-5 2 0,32-14 0,-46 23 31,-1 0 0,1-1 1,-1 1-1,1 0 0,-1 0 0,1 0 0,-1 0 0,1 0 0,0 0 1,-1 0-1,1 0 0,-1 0 0,1 0 0,-1 0 0,1 0 1,-1 0-1,1 0 0,-1 1 0,1-1 0,-1 0 0,1 0 0,-1 1 1,1-1-1,-1 0 0,1 1 0,0 0-3,0 0 0,-1 0-1,1 0 1,0 0 0,-1 0 0,1 0-1,-1 0 1,0 0 0,1 0 0,-1 0-1,1 2 1,-1 5-20,1-1 0,-1 0-1,-1 10 1,1-12 18,-16 260 273,16-263-250,0 1 0,0-1 0,0 1 0,1 0 0,-1-1 0,0 1-1,1-1 1,0 1 0,1 2 0,-2-5-13,0 0 1,0 0-1,0 1 0,0-1 0,0 0 0,0 0 0,0 0 0,1 1 0,-1-1 0,0 0 0,0 0 1,0 0-1,0 0 0,1 1 0,-1-1 0,0 0 0,0 0 0,0 0 0,1 0 0,-1 0 0,0 0 1,0 0-1,0 0 0,1 0 0,-1 0 0,0 1 0,0-1 0,1 0 0,-1 0 0,0 0 0,0 0 1,1-1-1,-1 1 0,0 0 0,1 0 0,0-1 1,0 1 0,0-1 0,-1 0 1,1 0-1,0 0 0,0 0 0,0 0 0,-1 0 0,1 0 0,0 0 0,-1 0 1,1-1-1,28-63 43,-21 43-106,2 0 1,0 1-1,1 0 0,21-28 1,43-34 35,-72 79 3,1 0 0,-1 0 0,1 1 0,0-1 0,0 1 0,5-3 0,-8 5 14,0 1 1,0-1-1,0 1 1,1 0-1,-1-1 0,0 1 1,0 0-1,0 0 1,0-1-1,0 1 1,0 0-1,0 0 1,0 0-1,1 0 1,-1 0-1,0 1 1,0-1-1,0 0 1,0 0-1,0 1 1,0-1-1,0 1 1,0-1-1,0 1 1,0-1-1,0 1 1,0 0-1,0-1 1,0 1-1,-1 0 1,1 0-1,1 1 1,2 3 41,-1 0 0,1 1 0,-2-1 1,1 1-1,0-1 0,3 12 0,6 39 226,-8-34-242,0-4 34,-2-6-50,0 1 0,2-1 1,7 21-1,-10-30 1,0-1 0,1 1 1,-1-1-1,1 1 0,-1-1 0,1 1 1,0-1-1,0 0 0,0 0 0,0 0 0,0 0 1,1 0-1,-1 0 0,1-1 0,-1 1 1,1-1-1,-1 0 0,1 1 0,0-1 1,0 0-1,4 0 0,4 0 14,-1 0 0,1-1 0,-1-1 0,1 0 0,-1 0 0,1-1 0,-1 0 0,0-1 0,0 0 0,0-1 0,0 0 0,12-8 0,6-3-106,-2-2-1,46-38 0,64-65 172,-134 118-88,0 1 3,0 0 0,0-1 0,-1 1 0,1-1-1,0 0 1,-1 0 0,1 1 0,-1-1 0,0 0 0,0 0-1,0 0 1,2-4 0,-3 6 0,0 0 0,0 0-1,0 0 1,0 0 0,0 0 0,0 0-1,0 0 1,0 0 0,0-1 0,0 1-1,0 0 1,0 0 0,0 0 0,0 0-1,0 0 1,0 0 0,0 0 0,-1 0-1,1 0 1,0-1 0,0 1 0,0 0-1,0 0 1,0 0 0,0 0 0,0 0-1,0 0 1,0 0 0,0 0 0,0 0-1,-1 0 1,1 0 0,0 0 0,0 0-1,0 0 1,0 0 0,0 0 0,0 0-1,0 0 1,0 0 0,-1 0 0,1 0-1,0 0 1,0 0 0,0 0 0,0 0-1,-7 3-30,-7 8-72,14-10 89,-24 23 0,1 2 0,1 0 0,-33 55 0,5-7-170,49-73 179,-45 66 8,39-56 49,2-1-1,-1 1 1,2 0-1,-7 20 1,11-30-47,0-1-1,-1 1 1,1-1 0,0 1-1,0-1 1,0 1 0,0-1 0,-1 1-1,1-1 1,0 1 0,0-1-1,0 1 1,0-1 0,0 1-1,0-1 1,1 1 0,-1-1-1,0 1 1,0-1 0,0 1-1,0-1 1,1 1 0,-1-1 0,0 1-1,0-1 1,1 0 0,-1 1-1,0-1 1,1 1 0,-1-1-1,0 0 1,1 1 0,-1-1-1,1 0 1,-1 1 0,0-1-1,1 0 1,-1 0 0,1 1 0,-1-1-1,1 0 1,-1 0 0,1 0-1,-1 0 1,1 0 0,-1 0-1,1 0 1,-1 0 0,1 0-1,-1 0 1,1 0 0,0 0-1,-1 0 1,1 0 0,3-1 2,-1 0 1,0 0-1,0 0 1,0 0-1,0 0 1,-1-1-1,1 1 1,3-3-1,-1 0-37,0-1 0,0 1-1,0-1 1,-1 0-1,0 0 1,0-1-1,4-7 1,18-44-202,-6 11 126,60-94-305,-80 140 407,0 0 0,0 0-1,0 0 1,0 0 0,0 0-1,0 0 1,0 0 0,0-1-1,0 1 1,0 0 0,0 0-1,0 0 1,1 0 0,-1 0-1,0 0 1,0 0 0,0 0-1,0 0 1,0 0 0,0 0-1,0 0 1,0 0 0,1 0-1,-1 0 1,0 0 0,0 0-1,0 0 1,0 0 0,0 0-1,0 0 1,0 0-1,1 0 1,-1 0 0,0 0-1,0 0 1,0 0 0,0 0-1,0 0 1,0 0 0,0 0-1,0 0 1,1 0 0,-1 0-1,0 0 1,0 0 0,0 0-1,0 0 1,0 0 0,0 1-1,0-1 1,0 0 0,0 0-1,0 0 1,0 0 0,0 0-1,0 0 1,0 0 0,4 12 6,0 13 231,-2 11-85,2 38-157,-1-17 253,-3-42-183,0 0 0,2 1 0,0-1 0,4 18 0,-5-31-42,-1 0-1,1 0 0,0-1 1,-1 1-1,1 0 0,0 0 0,0-1 1,0 1-1,0-1 0,0 1 0,1-1 1,-1 1-1,2 1 0,-2-3-5,0 1 0,0-1 0,0 0 0,0 1 0,0-1 0,0 0 0,0 1 0,0-1 0,0 0 0,-1 0 0,1 0 0,0 0 0,0 0 0,0 0 0,0 0 0,0 0 0,0-1 0,0 1 0,1-1 0,3-1 15,1-1 0,-2 0 0,1 0 1,0 0-1,-1-1 0,1 0 0,4-5 1,82-90 148,-3 4-216,-15 25-81,36-36-49,-86 81 169,-1-1 1,28-44-1,-24 25-32,-2 0-1,26-73 0,22-101 58,-72 218-26,18-59 187,-18 55-341,-3 10 31,-4 16-77,-20 108-6,-8 29 398,32-144-162,-59 243-2,51-199 76,3 1-1,-2 86 0,10-142-65,0 1 0,1-1 1,-1 1-1,0 0 0,1-1 0,0 1 1,0-1-1,0 1 0,0-1 0,4 6 0,-5-9-30,0 1-1,1 0 1,-1-1-1,1 1 1,-1-1-1,1 1 0,-1-1 1,1 0-1,0 1 1,-1-1-1,1 1 1,0-1-1,-1 0 0,1 1 1,0-1-1,-1 0 1,1 0-1,0 0 1,-1 0-1,1 0 0,0 1 1,0-1-1,1-1-14,0 1-1,0-1 1,-1 1-1,1-1 0,0 0 1,-1 1-1,1-1 1,-1 0-1,1 0 1,-1 0-1,0 0 1,1-1-1,1 0 0,14-17 15,0 0-1,26-41 1,-31 42-42,1 0-1,1 0 1,0 1-1,27-24 1,-12 21 42,1 0 0,1 2 1,1 1-1,0 1 0,52-17 0,-79 31-40,0 0-1,0-1 0,0 0 1,6-4-1,-2 1 80,-8 5 169,13 2-521,-1 1 256,1 0 1,0 0-1,-1 2 0,26 9 1,-34-11 35,-1 0 0,0 0 1,1 0-1,-1 1 0,0-1 1,0 1-1,0 0 0,-1 0 1,1 0-1,-1 1 0,1 0 1,-1-1-1,0 1 0,-1 0 1,1 0-1,-1 0 0,1 1 1,-1-1-1,-1 1 0,2 4 1,1 8 23,0 0 0,-2 0 0,0 1 1,0 21-1,-2-19 9,1 0 0,5 20 0,-4-25 12,3 11 24,-5-25-47,0 0 0,1 0 0,-1 1-1,1-1 1,-1 0 0,1 0 0,0 1 0,-1-1 0,1 0-1,0 0 1,0 0 0,0 0 0,0 0 0,1 1-1,-1-2-1,0 0 0,0 1 0,-1-1 0,1 0 0,0 0-1,0 0 1,0 0 0,-1 0 0,1 0 0,0 0 0,0 0 0,-1-1-1,1 1 1,0 0 0,0 0 0,-1-1 0,1 1 0,0 0-1,-1-1 1,1 1 0,0 0 0,-1-1 0,1 1 0,-1-1 0,1 1-1,0-1 1,-1 0 0,1 1 0,-1-1 0,0 0 0,1 0-1,16-25-99,-16 24 105,35-72 98,-25 49-91,1 1 0,0 0 0,29-38 0,-19 34-497,-22 52 688,-2 52-44,2 42-350,1-106 261,0 0 0,2 0-1,0 0 1,0-1 0,7 17-1,-10-26-61,1-1 0,0 1-1,0-1 1,-1 1 0,1-1-1,0 0 1,0 1-1,0-1 1,1 0 0,-1 1-1,0-1 1,0 0 0,1 0-1,-1 0 1,0 0-1,1 0 1,-1-1 0,1 1-1,-1 0 1,1-1 0,0 1-1,-1-1 1,1 1 0,0-1-1,-1 0 1,1 0-1,0 0 1,2 0 0,2 0 23,1-1 0,-1-1 0,1 1 0,-1-1 0,0 0 0,7-4 0,20-10 5,0-2 0,49-36 0,-25 16 7,-6 5-175,8-6 81,105-52 0,-160 89 26,1 0-1,-1 0 1,1 1-1,0 0 1,0-1-1,0 2 1,0-1-1,7 0 1,-10 1 31,0 0 1,1 1-1,-1-1 1,0 1 0,0-1-1,0 1 1,0 0-1,0 0 1,0 0-1,0 0 1,0 0 0,0 0-1,0 1 1,0-1-1,-1 1 1,1-1-1,0 1 1,-1-1 0,1 1-1,1 3 1,36 63 1,-27-45 46,1-1 1,17 23 0,-5-13-36,2-2 0,1 0 0,44 34 0,-57-51 97,-11-8-706,1-1 0,0 0 0,10 6 0,-7-47-20262,-6 6 15727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10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1165 25 11648,'-8'-10'4103,"7"10"-3937,1 0 1,-1 0 0,1 0-1,0 0 1,-1 0-1,1 0 1,0 0-1,-1 1 1,1-1-1,0 0 1,-1 0-1,1 0 1,0 1 0,-1-1-1,1 0 1,0 0-1,0 1 1,-1-1-1,1 0 1,0 1-1,0-1 1,-16 14 1308,-5-3 75,-43 18-1,7-3-573,26-11-673,0 3 0,2 0 0,0 2 0,1 1 0,-41 41 0,-69 93-260,113-125-43,3-5-291,-1-1 0,-1-1 1,-1-2-1,-34 23 0,2-8-3386,-3-4-3544,59-32 7025,0 1 1,0-1-1,0 1 0,1-1 0,-1 0 0,0 1 0,0-1 0,0 0 1,0 1-1,0-1 0,0 0 0,0 0 0,0 0 0,0 0 1,0 0-1,0 0 0,-2-1 0,1 0-466,0 0 0,1-1 0,-1 0 0,0 1 0,1-1 1,-1 0-1,1 0 0,-3-3 0</inkml:trace>
  <inkml:trace contextRef="#ctx0" brushRef="#br0" timeOffset="1">90 32 13216,'-45'-23'4895,"32"19"-3807,-2-1-320,12 5-1664,-10 5-7039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10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88 12800,'-36'-15'4735,"32"7"-2015,18 8-2464,12 0 1664,24-5-1056,35 2-32,28-1-512,0-4-512,8 0 96,27 4-3712,5 4 2080,-14 0-6879,-9-13 4799,-9-7-96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14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9 927 4640,'-2'-2'398,"-2"-2"807,4 4-1187,0 0-1,0 0 1,0 0-1,0 0 1,0 0-1,-1 0 1,1 0-1,0 0 1,0 0-1,0 0 1,0 0-1,0 0 1,0 0-1,0 0 1,0 0-1,0 0 1,0 0-1,0 0 1,0 0-1,0 0 1,-1 0-1,1 0 1,0 0-1,0 0 1,0 0-1,0 0 1,0 0-1,0 0 1,0 0-1,0 0 1,0 0-1,0 0 1,0 0-1,0 0 1,0 0-1,0 1 0,0-1 1,0 0-1,0 0 1,0 0-1,0 2 1887,1 6 1530,0-3-2782,1 0 0,0-1-1,0 1 1,1 0 0,-1-1-1,1 0 1,0 1 0,0-1-1,0 0 1,8 6 0,-9-8-497,0 0 0,0 0 1,0-1-1,0 1 0,0-1 0,1 0 1,-1 1-1,0-1 0,1 0 0,-1 0 1,0-1-1,1 1 0,-1 0 1,1-1-1,0 0 0,-1 1 0,1-1 1,-1 0-1,1-1 0,0 1 1,-1 0-1,1-1 0,-1 1 0,4-2 1,7-5 84,0 0 0,-1-1 0,0-1-1,0 0 1,10-11 0,15-11-138,14-5 16,-26 19-19,-1-1 1,23-23-1,-43 38-88,-1-1 0,1 0 0,-1 0 0,0-1 0,0 1 0,-1-1 0,4-8 1,-5 12-18,-1 0 0,1 0 1,-1-1-1,0 1 1,1 0-1,-1-1 0,0 1 1,0-1-1,0 1 1,0 0-1,0-1 1,0 1-1,0 0 0,-1-1 1,1 1-1,0 0 1,-1-1-1,1 1 0,-1 0 1,1 0-1,-1-1 1,0 1-1,1 0 0,-1 0 1,0 0-1,0 0 1,0 0-1,0 0 1,0 0-1,0 0 0,0 0 1,0 1-1,-3-2 1,-1-1-21,-1 1 0,0 0 1,0 0-1,0 0 0,0 1 0,0 0 1,-1 0-1,1 0 0,0 1 1,-1 0-1,1 0 0,0 1 1,0 0-1,-1 0 0,1 0 1,0 1-1,0 0 0,0 0 1,1 0-1,-10 6 0,6-3 94,0 0 0,1 1-1,-1 0 1,1 0-1,1 1 1,-1 0 0,1 0-1,0 1 1,1 0-1,0 0 1,-10 17 0,10-12 59,0 0 1,1 0 0,1 1 0,0-1 0,1 1-1,-2 22 1,4-28-58,1 0 0,0 0 1,0 0-1,1 0 0,0-1 0,0 1 0,1 0 1,0 0-1,0-1 0,1 1 0,0-1 0,0 0 1,4 7-1,-4-10-47,0-1 1,-1 0-1,1-1 0,0 1 1,1 0-1,-1-1 0,0 0 1,1 1-1,-1-1 1,1-1-1,0 1 0,-1 0 1,1-1-1,0 0 0,0 0 1,0 0-1,0 0 0,0-1 1,0 0-1,5 0 1,10 0 44,-1-1 0,0-1-1,20-4 1,-2-3 72,0 0 0,-1-2 0,0-2 0,44-23 0,130-84-276,-87 48-172,9-11 18,-109 67 216,-1-1 0,0-1 0,30-36 0,-24 20 13,43-74 0,11-45-212,-81 151 268,25-46-78,-2-1 1,-2-1-1,20-75 0,-41 124 77,1-4-48,0 0 0,0-1 1,0 1-1,-1-6 0,0 11 32,0-1 0,0 0 1,0 1-1,0-1 0,0 1 0,0-1 0,0 0 0,0 1 1,0-1-1,0 1 0,0-1 0,-1 1 0,1-1 1,0 0-1,0 1 0,-1-1 0,1 1 0,0-1 0,-1 1 1,1-1-1,0 1 0,-1-1 0,1 1 0,-1 0 0,1-1 1,-1 1-1,1 0 0,-1-1 0,1 1 0,-1 0 1,0 0-1,1-1 0,-1 1 0,1 0 0,-1 0 0,1 0 1,-1 0-1,0 0 0,1 0 0,-1 0 0,1 0 0,-1 0 1,0 0-1,1 0 0,-1 0 0,1 0 0,-2 1 1,-7 2 7,1 0 1,-1 0-1,1 2 1,0-1-1,0 1 1,0 0 0,1 0-1,-10 9 1,-1 3 51,1 1 1,-18 23-1,-31 50 402,-86 158 0,127-202-200,-30 76 0,47-99-126,0 0 1,2 0 0,1 1 0,1 0-1,-2 33 1,5-41-14,1-1-1,1 1 0,1-1 1,4 23-1,-5-34-49,1 0 0,-1 1 0,1-1 0,0 0 0,0-1 0,1 1 0,0 0 0,0-1 0,0 1-1,0-1 1,1 0 0,-1 0 0,1 0 0,0-1 0,0 1 0,0-1 0,8 4 0,-4-3-32,0 0 0,1-1 0,-1 0 0,1-1 0,0 0 0,0 0 1,0-1-1,0 0 0,0-1 0,0 0 0,0 0 0,0-1 0,0 0 0,16-4 0,-10 1-44,0-1-1,0 0 0,-1-1 0,1-1 0,-2 0 0,1-1 1,22-17-1,-11 4 42,-1 0 0,-1-2 0,35-45 0,-53 62-54,-1 0 0,0-1 0,0 1 1,0-1-1,-1 0 0,0 0 0,0 0 0,-1 0 0,0 0 1,2-14-1,-4 20 19,0 0 0,0 1 0,0-1-1,0 0 1,0 0 0,0 0 0,0 0 0,0 1 0,0-1 0,-1 0 0,1 0 0,0 0 0,-1 1 0,1-1 0,0 0-1,-1 0 1,1 1 0,-1-1 0,1 0 0,-1 1 0,0-1 0,1 1 0,-1-1 0,1 1 0,-2-2 0,0 2 9,1 0 0,0-1 0,-1 1-1,1 0 1,0 0 0,-1 0 0,1 0 0,-1 0 0,1 0 0,0 0 0,-1 0 0,1 1 0,-3 0 0,-2 1 50,-1 1-1,1 0 1,0 0-1,0 0 0,-5 5 1,-3 2 63,2 0 1,-1 1-1,1 0 0,1 1 1,0 1-1,1 0 1,-17 27-1,24-34-79,0-1 1,0 1-1,1 0 0,0 0 1,0 1-1,0-1 0,1 0 1,-1 1-1,2-1 0,-1 1 1,1-1-1,0 1 0,0-1 1,0 1-1,1-1 0,0 1 1,1-1-1,-1 0 0,1 0 0,1 1 1,-1-1-1,7 11 0,-6-12 26,0 0 0,1 0 0,0-1 0,0 1 0,0-1 0,0 1-1,1-1 1,-1-1 0,1 1 0,0-1 0,8 5 0,-9-7-26,0 1 1,0-1-1,0 0 1,0 0-1,0 0 1,0 0-1,0-1 1,1 0 0,-1 0-1,0 0 1,0 0-1,0-1 1,0 1-1,1-1 1,-1 0-1,0 0 1,5-3-1,-1 0-7,1 0-1,-1 0 1,-1-1 0,1-1-1,11-9 1,33-38 81,5-3 88,-24 31-230,1 0 0,1 2 0,1 2 0,1 1-1,0 2 1,76-25 0,-108 42-8,-1 0-1,1 0 1,-1 0-1,1 0 1,5 1-1,-9 0 51,0-1 0,-1 1 0,1 0-1,0 0 1,0 1 0,-1-1-1,1 0 1,0 0 0,-1 0 0,1 0-1,0 1 1,0-1 0,0 1-1,0 0-1,-1 0 0,1 0 0,-1 0 0,0-1 0,0 1 0,0 0 0,1 0 0,-1 0 0,0 0 0,0 0 0,0 0 0,0 0 1,0 0-1,-1 0 0,1 0 0,0 0 0,0 0 0,-1 2 0,-9 22-49,7-18 32,-23 58 18,11-32 165,2 1 1,-12 47 0,25-81-160,-1 1 1,1-1-1,0 0 0,0 0 0,0 0 0,0 1 0,0-1 0,0 0 0,0 0 0,0 1 0,0-1 0,0 0 0,0 0 0,0 1 0,0-1 0,0 0 0,0 0 0,0 1 0,0-1 0,0 0 0,0 0 0,0 0 1,1 1-1,-1-1 0,0 0 0,0 0 0,0 1 0,0-1 0,0 0 0,1 0 0,-1 0 0,0 0 0,0 1 0,0-1 0,1 0 0,-1 0 0,0 0 0,0 0 0,0 0 0,1 0 0,-1 0 0,0 0 0,0 1 1,1-1-1,-1 0 0,0 0 0,0 0 0,1 0 0,-1 0 0,0 0 0,0 0 0,1 0 0,-1-1 0,0 1 0,0 0 0,1 0 0,-1 0 0,0 0 0,17-8 31,69-70-105,-16 14-125,-50 47 127,1 1-1,45-27 1,-64 42 54,0 0-1,0 0 1,0 0-1,0 0 1,0 1 0,0-1-1,1 1 1,-1-1-1,0 1 1,0 0-1,5 0 1,-6 0 11,0 1-1,-1-1 1,1 0 0,0 1 0,0-1-1,0 0 1,0 1 0,0-1-1,0 1 1,-1 0 0,1-1 0,0 1-1,-1 0 1,1-1 0,0 1-1,-1 0 1,1 0 0,-1-1 0,1 1-1,-1 0 1,1 0 0,-1 0-1,1 0 1,-1 0 0,0 0 0,0 0-1,1 0 1,-1 1 0,1 12 17,0 0 0,0 0 0,-1 0 0,-3 22 0,1-14 12,-14 92 177,4-34-180,12-79-12,0 1 0,0 0 0,-1-1 0,1 1 0,0 0 0,0-1 0,0 1 0,1 0 0,-1-1 0,1 3 0,-1-4-8,0 0 1,0 0-1,1 1 1,-1-1-1,0 0 0,0 0 1,0 0-1,1 0 1,-1 0-1,0 0 0,0 0 1,0 0-1,1 0 1,-1 0-1,0 0 1,0 0-1,1 0 0,-1 0 1,0 0-1,0 0 1,0 0-1,1 0 0,-1 0 1,0 0-1,0 0 1,0-1-1,0 1 1,1 0-1,-1 0 0,0 0 1,0 0-1,0 0 1,0 0-1,1-1 0,-1 1 1,0 0-1,0 0 1,0 0-1,0-1 0,0 1 1,0 0-1,1 0 1,2-5-21,1-1-1,-1 1 1,0 0 0,3-8 0,14-36-230,-10 21 158,2 1 0,0 0 0,26-40 0,-30 57 64,-6 5 13,0 1 0,1 1 0,0-1 0,0 0 0,0 1 0,0-1 1,1 1-1,-1 0 0,1 0 0,0 0 0,4-2 0,-8 5 13,1-1 0,0 1 1,-1 0-1,1 0 0,0 0 0,-1-1 1,1 1-1,0 0 0,0 0 0,-1 0 1,1 0-1,0 0 0,-1 0 0,1 1 1,0-1-1,-1 0 0,1 0 0,0 0 1,-1 1-1,1-1 0,-1 0 0,1 1 1,0-1-1,-1 0 0,1 1 0,-1-1 1,1 1-1,-1-1 0,1 1 0,-1-1 1,1 1-1,-1-1 0,0 1 1,1 0-1,-1-1 0,0 1 0,0-1 1,1 1-1,-1 0 0,1 3 19,0 0 0,0 0 0,0 0 0,0 8-1,-1-12-16,11 143 372,-11-136-332,1 0 0,0 1 1,1-1-1,-1 0 0,1 0 1,1 0-1,-1 0 1,6 9-1,-7-14-24,1 1 0,-1-1 0,1 0 0,-1 0 0,1 0 0,0 0 0,0-1 1,0 1-1,0 0 0,0-1 0,1 1 0,-1-1 0,0 0 0,1 0 0,-1 0 0,1 0 0,-1 0 0,1 0 0,-1-1 0,1 1 1,0-1-1,-1 0 0,1 0 0,-1 0 0,1 0 0,5-1 0,4-1-21,1-1 1,-1-1-1,0 0 0,0 0 1,0-1-1,0-1 0,-1 0 0,0-1 1,-1 0-1,1 0 0,-1-1 1,9-9-1,12-15 60,-1-1-1,29-43 1,4-4 357,-33 48-438,-19 20-34,0 0 0,-1 0 0,0-1 0,14-24 0,-23 34 42,1-1 1,-1 1-1,0-1 1,0 1 0,0-1-1,-1 1 1,1-1-1,-1-7 1,0 10 1,-1 0-1,1 1 1,-1-1 0,1 0-1,-1 1 1,0-1-1,1 1 1,-1-1 0,0 0-1,1 1 1,-1-1-1,0 1 1,0 0 0,1-1-1,-1 1 1,0 0 0,0-1-1,0 1 1,0 0-1,1 0 1,-1 0 0,0 0-1,0 0 1,0 0-1,0 0 1,0 0 0,0 0-1,0 0 1,1 0 0,-1 0-1,0 1 1,-1 0-1,-11 8 12,1 2-1,0 0 0,1 0 1,0 1-1,1 0 0,0 1 1,1 0-1,1 0 0,0 1 0,1 0 1,0 0-1,-6 22 0,10-26 31,1 0-1,0-1 1,1 1-1,0 0 1,0 0-1,2 13 1,-1-18-16,1 0-1,-1 0 1,1-1 0,1 1 0,-1 0-1,1-1 1,-1 1 0,1-1 0,0 1-1,1-1 1,-1 0 0,1 0 0,0 0-1,6 6 1,-8-9-1,0 0-1,0 0 1,1-1 0,-1 1-1,0 0 1,1-1 0,-1 1-1,0-1 1,1 0 0,-1 1 0,1-1-1,-1 0 1,1 0 0,-1 0-1,1 0 1,-1 0 0,1 0-1,-1 0 1,1 0 0,-1-1-1,0 1 1,1-1 0,-1 1-1,1-1 1,-1 1 0,3-3-1,2 0 31,0 0-1,-1-1 1,1 0-1,7-8 1,-3 1-40,0 0 0,13-20 0,6-7 42,-15 22-108,1 0-1,0 1 0,1 1 1,1 0-1,26-17 0,38-17 158,-86 60-518,-21 43 597,2 0 0,-17 62 0,26-74 72,11-31-252,1-1-1,0 1 0,0-1 1,1 1-1,0 14 0,4-26 33,68-83-192,-46 53 115,32-32 0,-46 53 22,-1 0 0,1 1 0,1 1 0,-1 0 0,1 0 0,1 1 0,18-8 0,-29 14 26,0-1 1,0 1 0,0 0 0,0-1-1,0 1 1,0 0 0,0 0-1,-1 0 1,1-1 0,0 1 0,0 0-1,0 0 1,0 1 0,0-1 0,0 0-1,0 0 1,0 0 0,0 0-1,0 1 1,-1-1 0,1 1 0,2 0-1,-2 0 8,0 0 0,-1 1 1,1-1-1,0 0 0,0 1 0,-1-1 0,1 1 0,-1-1 0,1 0 0,-1 1 0,1 0 0,-1-1 1,0 1-1,0 2 0,1 19 4,-1 0 0,-5 34 0,2-34-71,2 1 1,1 36-1,0-55 105,1-1 0,0 1 0,0 0 0,1 0 0,-1-1 0,1 1-1,0-1 1,0 1 0,1-1 0,-1 0 0,1 0 0,4 5 0,-5-6-15,1-1 1,-1 0-1,0 0 0,1 0 1,-1 0-1,1-1 1,-1 1-1,1-1 1,0 1-1,0-1 1,0 0-1,0 0 0,0 0 1,0 0-1,0-1 1,0 1-1,0-1 1,0 0-1,0 0 1,4 0-1,-2-1-24,1 0 0,-1 0 0,0 0-1,0-1 1,1 0 0,-1 0 0,-1 0 0,1-1 0,0 1-1,0-1 1,-1 0 0,0-1 0,0 1 0,0-1 0,6-5-1,0-4 3,0-1 0,-1 0-1,11-24 1,-6 12 5,27-46-167,94-124 0,-91 141 13,54-90 0,-76 108 66,27-48 71,64-150 0,-110 223-257,-3 12 261,0 0-1,0 0 1,0-1 0,0 1 0,-1 0 0,1 0 0,0 0-1,0 0 1,0 0 0,0 0 0,0 0 0,-1 0-1,1 0 1,0 0 0,0 0 0,0 0 0,0 0-1,0 0 1,0 0 0,-1 0 0,1 0 0,0 0 0,0 0-1,0 0 1,0 0 0,0 0 0,0 0 0,-1 0-1,1 1 1,0-1 0,0 0 0,0 0 0,0 0 0,0 0-1,0 0 1,0 0 0,0 0 0,-1 0 0,1 1-1,0-1 1,0 0 0,-18 21-176,-55 102 178,37-59 66,-2 1-142,-31 77 0,59-118 143,1 0 1,1 0-1,1 1 0,2 0 1,0 1-1,2-1 1,-1 27-1,4-46-31,0 0 0,0 0 0,1 0 0,0 0 0,0 0 0,0-1 0,1 1 0,0 0 0,0-1 0,3 7 0,-3-10-20,-1 1-1,1-2 0,0 1 1,-1 0-1,1 0 1,0 0-1,0-1 1,0 1-1,0-1 1,0 1-1,1-1 1,-1 0-1,0 0 0,1 0 1,-1 0-1,1-1 1,-1 1-1,1-1 1,-1 1-1,1-1 1,-1 0-1,1 0 1,-1 0-1,1 0 0,-1 0 1,4-1-1,9-2 34,0-1 0,-1 0-1,23-10 1,3-1-32,27-9-53,80-23-192,-147 47 226,1 0-1,-1-1 0,0 1 1,0 0-1,1 0 0,-1 0 1,0 0-1,1 0 0,-1 0 1,0 0-1,0 0 0,1 0 1,-1 0-1,0 0 0,0 0 1,1 0-1,-1 0 0,0 0 1,1 0-1,-1 0 0,0 1 1,0-1-1,1 0 0,-1 0 1,0 0-1,0 0 0,0 1 1,1-1-1,-1 0 0,0 0 1,0 0-1,1 1 0,-3 8-67,-11 13 59,-14 9 8,-1-2-1,-1 0 0,-35 24 1,27-22-43,-41 33 35,-41 36-55,87-64 710,32-36-638,0 0 1,1 0 0,-1 0-1,0 0 1,0 0 0,0 0-1,0 0 1,0 0 0,0 0-1,0 0 1,0 0 0,0 0-1,0 0 1,0 0 0,0 0-1,0 0 1,0 0 0,0 0-1,0 0 1,0 0 0,1 1-1,-1-1 1,0 0 0,0 0-1,0 0 1,0 0 0,0 0-1,0 0 1,0 0 0,0 0-1,0 0 1,0 0 0,0 0-1,0 0 1,0 0 0,0 0-1,0 0 1,0 0 0,0 0-1,0 0 1,0 0 0,0 1-1,0-1 1,0 0 0,0 0-1,0 0 1,0 0 0,0 0-1,0 0 1,0 0 0,0 0-1,0 0 1,0 0 0,0 0-1,0 0 1,24 3 112,0-1 1,0-2-1,45-3 1,-38 0-61,242-18-353,-227 16-1459,0-2 1,77-21 0,-117 26 1185,1 0-1,-1-1 1,0 0 0,0 0 0,0 0 0,-1-1 0,1 1 0,-1-2 0,0 1 0,0 0 0,6-7 0,-9 8 120,1-1-1,-1 1 1,0-1-1,0 1 1,0-1-1,-1 1 1,1-1-1,-1 0 1,0 0-1,0 0 1,0 0-1,-1 0 1,1 0-1,-1 0 1,0 0-1,0 0 1,0 0-1,-1 0 1,-1-6-1,-2-4-1264,-11-25 0,15 38 1714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4T22:56:01.4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346 1 2144,'-3'0'594,"4"1"-333,1 4 1076,-8-4 188,0 1-1108,0-1 0,-1 0-1,1 0 1,-1 0 0,-9-1 0,-7 1 319,-23 1 1088,24-2-1061,-27 4 0,32-3-537,14-2-186,-1 1 0,1 0 0,-1 1 0,1-1 0,-1 0 0,1 1 0,-1 0 0,-4 2 0,3 14-210,1-9 236,1 0 1,1 0 0,0 0-1,0 1 1,0-1 0,1 0-1,0 14 1,2 55 1165,6-46-667,-7-31-586,2 1 54,-1-1 1,1 1 0,0-1-1,-1 0 1,1 0-1,0 0 1,0 0-1,2-1 1,6 0 91,15 1 144,-18-1-329,1 1 1,-1-1-1,0 2 1,1-1-1,-1 1 0,0 0 1,1 1-1,12 4 1,-10-2 32,0 1 0,0 0 0,-1 1 0,0 0 0,0 1 0,0 0 0,-1 0 0,0 0 0,0 1 0,-1 1 0,0-1 0,0 1 0,-1 0 0,-1 1 0,1-1 0,-1 1 1,4 12-1,-7-17 57,0 1 1,-1 0 0,1 0-1,-1 0 1,0 0 0,-1 0 0,1 0-1,-1 0 1,0 1 0,-1-1 0,1 0-1,-1 0 1,-1 0 0,1 0 0,-1 0-1,0-1 1,0 1 0,-1 0-1,0-1 1,0 1 0,0-1 0,0 0-1,-1 0 1,0 0 0,-6 6 0,3-4 5,-1 0 0,0 0 1,0-1-1,-1 0 0,0-1 1,0 1-1,0-2 0,0 1 1,-1-1-1,0-1 0,0 0 1,0 0-1,0-1 0,-13 2 1,9-4-1185,-23-1 0,2-1-2023,27 2 1858,0 0 0,0-1 0,0 0 0,-15-4 0,-12-8-1183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14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32 10816,'-55'-25'4000,"42"22"-3136,0-1 3679,31 11-1695,8 6-1632,11-1 160,8 0-832,26 4-416,42-1-96,9 2-1152,-11 3 576,-11 0-4256,-11-4 2656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15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212 499 2976,'12'-19'1756,"-9"15"-665,0 0 0,0 0 1,-1 0-1,1 0 0,-1-1 1,2-4-1,-4 8-912,0 0 0,0 0 0,1 0 0,-1 0 1,0 0-1,0 0 0,0 0 0,0 0 0,-1 0 0,1 0 0,0 0 1,0 0-1,-1 0 0,1 1 0,0-1 0,-1 0 0,1 0 0,-1 0 0,1 0 1,-1 1-1,1-1 0,-1 0 0,0 0 0,1 1 0,-1-1 0,0 0 1,1 1-1,-1-1 0,0 1 0,0-1 0,0 1 0,0 0 0,1-1 1,-1 1-1,0 0 0,0-1 0,-1 1 0,-2-1-29,0 0 0,0 1 0,0-1 0,0 1 0,1 0 0,-1 0 0,0 0 0,0 1 0,0-1 0,0 1 0,-6 2 0,-7 3 212,-19 9-1,30-13-255,-6 3 69,1 1-1,0 0 0,0 0 0,1 1 1,0 1-1,-13 11 0,21-17-156,0 0 0,-1 1 0,1-1 1,0 1-1,1-1 0,-1 1 0,0 0 0,1-1 0,-1 1 0,1 0 0,0 0 0,0 0 1,0 0-1,0 0 0,1 0 0,-1 1 0,1-1 0,0 0 0,0 0 0,0 0 0,0 0 1,1 1-1,-1-1 0,1 0 0,0 0 0,0 0 0,0 0 0,0 0 0,0 0 0,3 4 1,-1-2 39,1-1 0,-1 1 0,1-1 0,0 0 0,0 0 0,0 0 1,1-1-1,-1 1 0,1-1 0,0 0 0,0-1 0,0 1 0,0-1 0,1 0 1,-1 0-1,0 0 0,1-1 0,-1 0 0,1 0 0,0-1 0,-1 1 0,1-1 1,0 0-1,-1-1 0,1 1 0,0-1 0,-1 0 0,1-1 0,4-1 1,0-1-4,0 0 0,-1-1 0,0 0 0,0-1 0,-1 0 0,1 0 0,-1-1 0,-1 0 0,11-12 0,-13 13-16,-1 0-1,1 0 0,-2 0 1,1-1-1,-1 0 0,0 0 0,0 0 1,-1 0-1,1 0 0,-2 0 1,1-1-1,-1 1 0,0-1 1,-1-7-1,0 6-67,-1 0-1,-1 1 1,0-1 0,0 0 0,-5-12-1,5 15 22,-1 0-1,1 1 0,1-1 0,-1 0 0,1-1 1,0 1-1,0 0 0,1 0 0,0 0 0,0 0 1,1-1-1,-1 1 0,4-11 0,8-13 38,1 0-1,21-32 1,-24 45-25,0 0 0,2 1 0,0 0 1,1 1-1,1 0 0,0 1 0,1 0 1,0 2-1,34-22 0,-46 32-22,0 0 1,0 1-1,1-1 0,-1 1 0,1 0 0,-1 0 0,1 0 1,-1 1-1,1-1 0,-1 1 0,6 0 0,-6 0 10,-1 0-1,0 1 0,0-1 0,0 1 0,0 0 1,1 0-1,-1 0 0,0 0 0,0 0 1,-1 0-1,1 0 0,0 1 0,0-1 1,-1 1-1,1-1 0,-1 1 0,1 0 0,-1-1 1,2 4-1,2 3 6,-1 0 0,0 1 1,0-1-1,-1 1 0,0 0 1,0 0-1,1 16 0,-1-3 74,-2 1 1,0 26-1,-5-9 7,-1 1 0,-17 64 0,22-104-77,-76 294 40,-29 6-8,88-259 45,-18 39 161,30-70-110,-1-1 1,0-1-1,0 1 1,-1-1-1,-10 11 0,16-19-71,1 0-1,-1 0 0,0-1 0,0 1 0,0 0 1,0 0-1,0-1 0,0 1 0,-1 0 0,1-1 1,0 1-1,0-1 0,0 0 0,-1 1 0,-1-1 1,3 0-33,-1 0 1,0 0-1,1 0 1,-1 0-1,0 0 1,1-1-1,-1 1 1,1 0-1,-1 0 1,0-1-1,1 1 1,-1 0-1,1-1 1,-1 1-1,1-1 1,-1 1-1,1-1 1,-1 1 0,1-1-1,0 1 1,-1-1-1,-1-2 16,1 0 0,0 0 1,0 0-1,0 0 0,0 0 0,0-1 0,1 1 0,-1 0 0,1-7 0,0 0-6,1 0 0,1 1 1,-1-1-1,2 0 0,4-14 0,2 0-87,13-22 0,-11 26 101,1 1 0,1 0 0,1 1 0,0 1 0,2 0 0,0 0 0,0 2 0,38-27-1,-20 19-969,2 2 0,1 1 0,1 1 0,41-13 0,-78 31 895,32-10-2766,-26 9 1073,0 0-1,0 1 1,8-1-1,14 5-2706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2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1050 3232,'-4'2'5557,"4"-2"-5457,8-2 2648,1-5-2118,-1 0 0,0-1 1,0-1-1,-1 1 0,0-1 0,0 0 0,8-17 0,-7 13-306,-3 5-166,19-32 518,1 2 1,2 1-1,48-51 1,23-11-120,25-25 827,-102 106-1069,24-16 0,-26 19-166,-10 10 4,0-1 1,0 1-1,18-6 0,-26 10-140,-1 1-1,1 0 1,0-1-1,0 1 1,0 0-1,0 0 1,-1 0-1,1 0 1,0 0 0,0 0-1,0 0 1,0 0-1,0 0 1,-1 0-1,1 0 1,0 1-1,0-1 1,0 0-1,-1 1 1,1-1-1,0 0 1,0 1-1,-1-1 1,1 1-1,0-1 1,-1 1-1,1-1 1,0 1-1,-1 0 1,1-1-1,-1 1 1,1 0-1,-1-1 1,0 1 0,1 0-1,-1 0 1,0 0-1,1 1 1,0 1 22,0 0 1,0 1 0,0-1 0,-1 0 0,1 1-1,-1-1 1,0 0 0,-1 5 0,-2 8 54,-1 1 0,0-1-1,-2 0 1,-11 25 0,2-8-43,-69 173 934,88-221-592,2-6-276,0 11-75,0-1 0,1 1 0,1 0 0,0 0 0,0 1-1,1 0 1,0 1 0,0 0 0,1 0 0,11-6 0,15-8-133,63-26 0,-72 35-20,20-11-20,27-11 21,-64 30 134,1 2 0,0-1 0,0 1 0,0 1 0,12-1 1,-21 2-33,-1 1 0,1 0 1,0 0-1,0 0 0,0 0 1,0 1-1,0-1 1,-1 0-1,1 1 0,0-1 1,0 1-1,-1-1 0,1 1 1,0 0-1,-1 0 1,1 0-1,0 0 0,-1 0 1,0 0-1,1 1 0,-1-1 1,0 0-1,1 1 1,-1-1-1,0 1 0,0-1 1,1 3-1,0 0 17,-1 0 0,0-1 0,0 1 0,0 0 0,-1-1 0,0 1 0,1 0 0,-1 0-1,0 0 1,-1 0 0,1-1 0,-2 8 0,-5 12 59,-1 0 1,-11 22-1,5-10 69,9-26-85,1-3 12,8-9 88,90-84-47,-59 56 11,11-9-27,-18 18-83,-21 15-82,2 1-1,-1-1 1,1 1 0,-1 1 0,2-1 0,-1 2-1,11-5 1,-19 8 78,0 1 0,-1 0 0,1 0 0,-1 0-1,1 0 1,0 0 0,-1 0 0,1 0 0,0 0-1,-1 0 1,1 0 0,0 0 0,-1 0 0,1 0 0,0 0-1,-1 0 1,1 1 0,-1-1 0,1 0 0,0 1 0,-1-1-1,1 0 1,-1 1 0,1-1 0,0 1 0,-1 0-1,1 0-1,0 0 1,-1 0 0,1 0 0,-1 0-1,0 0 1,1 0 0,-1 1 0,0-1 0,1 0-1,-1 0 1,0 2 0,0 3 62,-1 1 0,1-1 1,-3 12-1,-9 26 116,-5 23 79,16-58-222,0-1 1,0 1-1,1 0 1,0 0-1,2 14 1,-2-22-28,0 0 1,1 0 0,-1-1-1,0 1 1,1 0-1,-1-1 1,0 1-1,1 0 1,-1-1-1,1 1 1,-1 0 0,1-1-1,-1 1 1,1-1-1,0 1 1,-1-1-1,1 1 1,0-1-1,-1 0 1,1 1 0,0-1-1,0 0 1,-1 1-1,1-1 1,0 0-1,0 0 1,-1 0-1,1 0 1,0 1 0,0-1-1,0 0 1,-1-1-1,1 1 1,0 0-1,0 0 1,-1 0 0,1 0-1,1-1 1,5-1 106,-1 1 0,0-2 0,9-3 0,-13 5-73,87-43 364,6-3-118,-58 32-374,-1-3 0,57-36 0,-90 52 79,0-1-6,0 1 0,0 0 1,1 0-1,-1 0 1,1 0-1,-1 0 1,1 0-1,-1 1 1,1 0-1,0 0 0,5-1 1,-9 22-353,-2-13 385,1 0 1,-1 0 0,0-1-1,-5 11 1,-5 19 155,7-17-169,3-12 24,0-1-1,1 1 1,0 0 0,0 0-1,0 0 1,1 12-1,0-18-17,0 0 0,0 0 0,1 0 0,-1 0 0,0 0-1,0 0 1,1 0 0,-1 0 0,1 0 0,-1 0 0,1 0-1,-1 0 1,1 0 0,-1-1 0,1 1 0,0 0-1,0 0 1,-1-1 0,1 1 0,0 0 0,0-1 0,0 1-1,0-1 1,0 1 0,0-1 0,0 1 0,0-1 0,0 0-1,0 1 1,0-1 0,0 0 0,0 0 0,0 0-1,0 0 1,0 0 0,0 0 0,0 0 0,0 0 0,0 0-1,0 0 1,0 0 0,2-1 0,2-1 21,1 0 0,0-1 0,-1 0 0,0 1 0,10-8-1,50-44 390,4-3-781,-69 57 358,1-1-14,-1 0 0,1 1 1,-1-1-1,1 1 0,0-1 1,-1 1-1,1-1 0,0 1 1,-1 0-1,1-1 0,0 1 1,0 0-1,-1 0 0,1-1 1,0 1-1,0 0 0,1 0 1,-2 1 10,0 1 1,0-1-1,1 1 1,-1-1 0,0 1-1,0 0 1,0-1 0,-1 1-1,1-1 1,0 0 0,-1 3-1,-4 39 89,2 60-1,3-101-79,0 1 0,0-1 0,0 0 0,1 1 0,-1-1 0,0 0 0,1 1 0,0-1 0,-1 0 0,1 0 0,0 1 0,0-1 0,0 0 0,1 0 0,-1 0 0,0 0 0,1 0 0,-1-1 0,1 1 0,3 2 0,-3-3 16,0 0 1,0 0-1,0 0 1,0 0-1,1-1 1,-1 1-1,0-1 1,1 1-1,-1-1 0,0 0 1,1 0-1,-1 0 1,0 0-1,1 0 1,-1-1-1,0 1 1,1-1-1,-1 0 1,0 1-1,0-1 1,3-2-1,80-32-55,74-35-68,-123 51 214,-1 0 1,43-34 0,-63 41-100,0-1 0,-2-1 0,1 0 0,-2-1-1,0 0 1,-1-1 0,0 0 0,15-34 0,-1-8-104,24-83 0,-32 86 112,11-53 40,-23 89-92,-1-14-47,-3 32 26,-1-1 0,0 1 0,0-1 0,0 0 1,0 1-1,-1-1 0,1 1 0,0-1 0,-1 1 0,1-1 0,-1 1 0,1-1 0,-1 1 0,0-1 1,0 1-1,1-1 0,-3-1 0,3 3 40,-1 0 1,1 0-1,0-1 1,0 1-1,0 0 0,-1 0 1,1 0-1,0 0 1,0 0-1,0 0 0,-1 0 1,1 0-1,0 0 1,0 0-1,-1 0 1,1 0-1,0 0 0,0 0 1,0 0-1,-1 0 1,1 0-1,0 0 1,0 0-1,0 1 0,-1-1 1,1 0-1,0 0 1,0 0-1,0 0 0,0 0 1,-1 0-1,1 1 1,0-1-1,0 0 1,0 0-1,0 0 0,-1 1 1,-5 8-134,6-7 101,-9 16-2,0 1 0,-10 40 1,-5 43 107,18-77-73,-1 7 25,-31 129-147,29-126 232,1 1 0,2 1 0,1-1 0,1 52 0,4-84-56,0 0 0,0 0 0,1 0 0,0 0 0,0 0 0,0 0 0,0 0-1,0 0 1,1-1 0,0 1 0,-1-1 0,1 1 0,3 3 0,-4-6-27,1 1 0,-1-1 0,0 0-1,1 0 1,-1 1 0,1-1 0,-1 0 0,1 0 0,0 0 0,-1-1-1,1 1 1,0 0 0,0-1 0,0 1 0,-1-1 0,1 1 0,0-1 0,0 0-1,0 0 1,0 0 0,0 0 0,-1 0 0,1 0 0,0-1 0,0 1-1,0-1 1,0 1 0,-1-1 0,1 1 0,2-2 0,10-5 91,0-1 1,-1-1 0,18-13-1,-16 11 20,28-16 0,6 1 10,47-32 0,-79 45-135,0 0 0,-1-1 1,0 0-1,-1-2 0,24-32 1,-5-5 1,-3-1 1,-2-2 0,25-69-1,-9 17-327,-38 90 113,-6 16 48,-2 4-15,-7 26-331,4-12 604,-116 331-14,108-318-36,2-8 40,1 1 0,1 0 0,1 1 0,-5 33 0,11-53-71,1-1-1,-1 1 0,1 0 0,0 0 0,1 0 0,-1 0 1,0 0-1,1-1 0,-1 1 0,1 0 0,0 0 0,2 4 1,-2-6 8,0 1 0,0-1 0,1 1 0,-1-1 0,0 0 1,1 0-1,-1 0 0,1 0 0,-1 0 0,1 0 0,-1 0 1,1 0-1,0 0 0,0-1 0,-1 1 0,1-1 0,0 1 1,0-1-1,0 0 0,3 1 0,3-1 50,0 0 0,0-1-1,0 1 1,0-2 0,0 1 0,0-1 0,0 0-1,-1 0 1,1-1 0,13-7 0,3-4-65,41-31 1,-12 8-84,-46 34 7,-6 2 6,0 2 32,0 2 5,0-1-1,-1 0 0,1 1 0,-1-1 0,1 1 1,-1-1-1,0 1 0,0-1 0,0 1 1,0-1-1,0 1 0,-1-1 0,-1 6 0,0 10 55,-6 58 191,8-75-202,0 5 27,0-1 1,0 0-1,0 1 0,1-1 0,0 0 1,2 7-1,-3-11-41,1 1 0,0-1 1,-1 0-1,1 0 0,0 0 1,0 0-1,0 0 0,0 0 0,-1 0 1,1 0-1,1 0 0,-1 0 1,0 0-1,0-1 0,0 1 0,0 0 1,1-1-1,-1 1 0,0-1 1,0 1-1,1-1 0,-1 0 0,0 0 1,1 1-1,-1-1 0,0 0 1,1 0-1,-1 0 0,0-1 0,3 1 1,12-3 64,0 0 1,0-1 0,29-12-1,-13 5 36,31-12-33,-30 11-297,41-11 0,-74 23 224,1 0-1,-1 0 1,0 0-1,0 0 1,0 0-1,0 0 1,1-1-1,-1 1 1,0 0-1,0 0 1,0 0-1,1 0 1,-1 0-1,0 0 1,0 0-1,0 1 1,1-1-1,-1 0 1,0 0-1,0 0 1,0 0-1,0 0 1,1 0-1,-1 0 1,0 0-1,0 0 1,0 0-1,0 1 1,0-1-1,1 0 1,-1 0-1,0 0 1,0 0-1,0 0 1,0 1-1,0-1 1,0 0-1,0 0 1,-1 10-39,-11 14-7,9-19-12,-94 197 75,84-174-92,-14 34 35,0-1 147,-50 83 0,56-104 229,17-30-293,-1-1 0,-9 15 1,13-36 60,2-16-174,2 0 0,1 0 0,11-41 0,-6 33 82,2-13 10,27-68 0,-28 93-32,0 0 0,2 1 0,1 0 1,28-37-1,-19 32-92,2 1 0,35-31 1,-45 47 32,-1 0 0,1 1 1,1 1-1,-1 0 0,2 1 0,30-12 1,-44 19 62,0 0 0,1 1 1,-1-1-1,0 0 0,1 1 1,-1 0-1,1 0 0,-1 0 1,0 0-1,1 0 0,-1 0 1,1 0-1,-1 1 0,0-1 1,0 1-1,1 0 0,-1 0 1,0 0-1,0 0 0,0 0 1,1 0-1,-2 0 0,1 1 1,0-1-1,0 1 0,0 0 1,1 2-1,-1-2 14,0 0-1,-1 1 1,1 0-1,-1-1 1,0 1-1,0 0 1,0 0-1,0 0 0,-1-1 1,1 1-1,-1 0 1,1 0-1,-1 0 1,0 0-1,0 0 1,-1 0-1,1 0 1,0 0-1,-1 0 1,0 0-1,-1 4 1,-1 0 40,0-1-1,-1 1 1,1 0 0,-1-1 0,-1 0 0,1 0 0,-1 0 0,0-1-1,0 0 1,-1 0 0,1 0 0,-1 0 0,0-1 0,0 0-1,-1 0 1,0-1 0,1 1 0,-1-2 0,0 1 0,0-1 0,-12 3-1,17-5-59,1 0 0,-1 1 0,0-1 0,0 0 0,1 0 0,-1 0 0,0 0 0,0 0 0,0-1 0,1 1 0,-1 0 0,0-1 0,1 0 0,-1 1 0,-2-2 0,4 2 6,0 0 1,-1-1 0,1 1-1,0 0 1,-1-1 0,1 1 0,0 0-1,-1-1 1,1 1 0,0 0-1,0-1 1,0 1 0,-1-1 0,1 1-1,0 0 1,0-1 0,0 1-1,0-1 1,0 1 0,0 0 0,0-1-1,0 1 1,0-1 0,0 0-3,0 0 1,1 0-1,-1 0 1,0 0-1,1 0 1,-1 0-1,1 0 1,-1 0-1,1 0 1,0 0-1,-1 1 1,1-1-1,1-1 1,8-5-66,-1 0 1,1 1-1,0 0 0,0 1 1,1 0-1,-1 0 0,1 1 1,14-3-1,21-9 197,121-36-221,-146 46 98,-17 5 4,0 0 0,0 0 0,0 0 0,0 1 0,7 0 0,-11 0-5,1 0-1,-1 0 1,1 0 0,-1 0 0,1 0-1,-1 0 1,1 0 0,-1 0-1,1 0 1,-1 0 0,1 1-1,-1-1 1,1 0 0,-1 0-1,0 0 1,1 1 0,-1-1-1,1 0 1,-1 1 0,0-1-1,1 0 1,-1 1 0,0-1 0,1 0-1,-1 1 1,0-1 0,0 1-1,1-1 1,-1 1 0,0-1-1,0 0 1,0 1 0,1-1-1,-1 1 1,0-1 0,0 1-1,0-1 1,0 1 0,0-1 0,0 1-1,0-1 1,0 1 0,0-1-1,0 1 1,-1-1 0,1 1-1,0-1 1,0 1 0,0-1-1,-1 1 1,1-1 0,0 0-1,0 1 1,-1 0 0,-27 71-269,18-48 450,-10 39 0,17-51-191,1-1 0,0 1 0,1 0-1,0 0 1,2 21 0,-1-32 20,0 1-1,0-1 1,1 1 0,-1-1-1,0 1 1,1-1 0,-1 1-1,1-1 1,1 3 0,-2-4 8,0 1 0,1-1 0,-1 0 0,0 0 0,0 1 0,1-1-1,-1 0 1,0 0 0,1 1 0,-1-1 0,0 0 0,1 0 0,-1 0 0,0 1 0,1-1 0,-1 0 0,1 0 0,-1 0 0,0 0 0,1 0 0,-1 0 0,1 0 0,-1 0 0,1 0 0,0-1 17,1 1 0,-1-1 0,0 0 0,1 1 0,-1-1 0,0 0 0,0 0 1,0 0-1,1 0 0,-1-1 0,0 1 0,-1 0 0,1 0 0,0-1 0,0 1 0,0 0 1,-1-1-1,1-1 0,5-11-73,-1 0 0,0 0 0,-2-1 0,0 1 0,2-18 0,0-75-401,-6 100 342,1 1 0,-1 0 0,0-1 1,-1 1-1,1 0 0,-6-11 0,6 12-249,2 5 199,6 7 210,5 5 80,-7-9-121,1-1 0,-1 1-1,1-2 1,0 1-1,-1 0 1,12 0-1,41 2-70,-27-3 60,147 2 344,-143-5-211,0-2 1,-1-1-1,37-11 0,-52 10-96,-1-1-1,0-1 1,-1-1 0,1 0-1,-2-1 1,1-1 0,-1 0-1,-1-1 1,0-1 0,-1-1-1,23-28 1,-9 6 25,-2-2 0,-2 0 0,37-80 0,-53 101-58,10-29 0,-17 41-11,0 1-1,0-1 1,0 0 0,0 1-1,-1-1 1,1 0 0,-1 1-1,0-1 1,-1 0 0,1 1-1,-3-10 1,2 12-9,1 1 0,-1-1 0,1 1 0,-1-1 1,1 1-1,-1 0 0,0-1 0,0 1 0,0 0 0,0 0 0,0-1 0,0 1 0,0 0 1,0 0-1,0 0 0,0 0 0,-1 0 0,1 0 0,0 1 0,-1-1 0,1 0 0,-1 1 0,1-1 1,0 1-1,-1-1 0,1 1 0,-1 0 0,0 0 0,1 0 0,-1-1 0,1 2 0,-1-1 0,1 0 1,-1 0-1,1 0 0,-1 1 0,1-1 0,-3 1 0,-1 2-21,0-1 1,0 1-1,0-1 0,0 1 0,1 1 1,-1-1-1,1 1 0,0-1 1,0 1-1,-4 6 0,-2 5 11,0 1-1,1 0 1,-12 33-1,12-30 34,-19 47 215,3 2-1,3 0 0,-15 78 1,32-118 6,2 1 1,-1 51-1,4-64-138,1 0-1,1 0 1,0-1-1,2 1 1,-1 0-1,11 24 1,-13-38-86,0 1 0,0-1 0,1 0 0,-1 1 0,1-1 0,-1 0 0,1 0 0,0 0 0,0 0 0,0 0 0,0 0 0,0 0 0,0-1 0,1 1 0,-1-1 0,1 0 0,-1 1 0,1-1 0,-1 0 0,1-1 0,0 1 1,-1 0-1,1-1 0,0 1 0,-1-1 0,1 0 0,0 0 0,0 0 0,-1 0 0,1-1 0,4 0 0,8-3 15,-1 0 0,1-1 0,-1 0 0,21-11 0,-27 12-30,216-115 296,-204 105-235,-1-1 0,27-28-1,-36 34-75,-6 5-16,0-1-1,0 1 1,0-1-1,-1 0 1,0 0-1,5-8 1,-7 10 11,0 1 0,0 0 0,0-1 0,-1 1 0,1 0 0,-1-1 0,1 1 0,-1-1 0,0 1 0,0-1 0,0 1 0,0-1 0,0 1 0,-1-1 0,1 1 1,-1 0-1,1-1 0,-3-3 0,2 5 2,0 0 1,1 0 0,-1 0-1,0 0 1,0 0-1,-1 0 1,1 0 0,0 0-1,0 0 1,0 1 0,0-1-1,-1 1 1,1-1-1,0 1 1,-1-1 0,1 1-1,0 0 1,-1-1-1,1 1 1,0 0 0,-1 0-1,1 0 1,-1 0 0,1 0-1,0 0 1,-1 1-1,-1 0 1,-5 0-5,1 1-1,-1 0 1,-10 5 0,3-1-58,0 1 0,0 1 0,-14 10 0,25-16 99,0 1 0,0 0 0,0 1 0,0-1 0,1 1 0,-1 0 0,1 0 0,0 0 0,0 0 1,0 0-1,1 1 0,0-1 0,0 1 0,-3 7 0,5-9 16,-1 0-1,1 0 1,0 0-1,0-1 1,1 1-1,-1 0 1,1 0-1,-1 0 1,1 0 0,0-1-1,0 1 1,0 0-1,0-1 1,0 1-1,1-1 1,-1 1-1,1-1 1,0 1 0,0-1-1,0 0 1,4 3-1,3 4 16,2 0-1,-1-2 1,17 10-1,-14-9-26,1-1 0,1-1 0,-1 0 0,1-1 1,0 0-1,0-2 0,0 1 0,30 1 0,-21-4-657,-1-1-1,0-1 1,0-1 0,0-1 0,31-9-1,-9-2-3080,-40 12 2545,0-1 0,0 1-1,-1-1 1,1 0 0,-1 0 0,9-8 0,1-7-6629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24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958 57 11872,'-45'-29'5375,"53"21"-4671,6 5-1696,1-5 385,-2 4-897,0-1 864,1 5-2624,-1 5 1824,-13 7-3936</inkml:trace>
  <inkml:trace contextRef="#ctx0" brushRef="#br0" timeOffset="1">14 228 12224,'-13'-7'4511,"35"2"-3487,36-6-320,-8 2 704,26-2-928,9-9 352,9-4-480,33 0-320,31 0-64,-6 8-3104,-17 7 1728,0 9-5919,9 0 4095,-18 0-704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28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1074 5408,'0'0'45,"0"0"0,0 0 0,0 0 0,0 0 0,-1 0 0,1 0 0,0 0 0,0-1-1,0 1 1,0 0 0,0 0 0,0 0 0,0 0 0,0 0 0,0 0 0,0-1 0,0 1 0,0 0 0,0 0 0,0 0 0,0 0 0,0 0 0,0-1 0,0 1 0,0 0 0,0 0 0,0 0 0,0 0 0,0 0 0,0-1 0,0 1 0,0 0 0,0 0 0,0 0 0,0 0-1,0 0 1,0 0 0,0-1 0,0 1 0,1 0 0,-1 0 0,0 0 0,0 0 0,0 0 0,0 0 0,0 0 0,0 0 0,1 0 0,-1 0 0,0 0 0,0-1 0,0 1 0,0 0 0,0 0 0,0 0 0,1 0 0,-1 0 0,0 0 0,0 0 0,16-2 1440,3-2 1276,-2-4 131,28-19-1,-39 22-2564,0 0 0,0-1 0,0 0 0,0 1 0,-1-2 0,0 1 0,4-8 0,41-76 1289,-36 60-1323,1 2 1,2 0-1,34-42 1,-31 48-149,2 1 1,0 1-1,39-25 1,81-43 146,-62 40-254,128-90 799,-204 136-807,0-1-1,1 1 1,-1 0 0,0 0-1,7-2 1,-10 4-19,0 0 0,0-1 1,0 1-1,-1 0 0,1 0 0,0 0 0,0 0 0,0 0 1,0 0-1,-1 0 0,1 0 0,0 1 0,0-1 0,0 0 1,-1 0-1,1 1 0,0-1 0,0 0 0,-1 1 0,1-1 1,0 1-1,-1-1 0,1 1 0,0-1 0,-1 1 0,1-1 1,-1 1-1,1 0 0,-1-1 0,1 1 0,-1 0 0,1 0 1,-1-1-1,0 1 0,0 0 0,1 0 0,-1 0 1,1 4 26,0 0 1,0 0 0,-1 0 0,1 0 0,-1 0-1,0 0 1,-2 6 0,-7 37 29,7-39-41,-6 20 62,-18 44 1,8-24 99,-26 70 280,49-130-236,1 1-1,0-1 0,14-16 1,-17 22-214,11-11-40,0 1-1,0 0 1,2 1-1,0 1 0,0 0 1,2 1-1,-1 1 0,32-15 1,-8 7-60,1 2 0,84-21 0,-111 34 85,27-5 39,-39 9-37,0 0-1,1-1 1,-1 1-1,0 1 0,0-1 1,0 0-1,0 1 1,1-1-1,-1 1 0,4 2 1,-6-3-2,0 1 0,0-1 0,-1 1 1,1-1-1,0 1 0,0-1 0,0 1 0,-1 0 1,1 0-1,0-1 0,-1 1 0,1 0 1,0 0-1,-1 0 0,1 0 0,-1-1 0,1 1 1,-1 0-1,0 0 0,1 0 0,-1 0 0,0 0 1,0 0-1,0 0 0,0 0 0,0 0 0,0 0 1,0 0-1,0 0 0,0 0 0,0 0 1,0 0-1,-1 0 0,1 0 0,-1 1 0,-1 5 12,-1-1 0,0 0 0,0-1-1,-6 8 1,5-6-17,-20 29 20,-36 42-1,33-39 276,51-57-155,0 0 0,52-26 1,-23 14-222,-28 15 35,1 1 0,1 1 1,47-16-1,-72 29 37,0-1 1,0 1-1,-1-1 0,1 1 1,0 0-1,0 0 0,0 0 1,0-1-1,0 2 0,-1-1 1,1 0-1,0 0 0,0 1 1,0-1-1,0 1 0,-1-1 1,1 1-1,0 0 0,-1 0 1,4 2-1,-3-2 0,-1 1 0,0-1 0,1 1 0,-1 0 0,0 0 0,0-1-1,0 1 1,0 0 0,0 0 0,0 0 0,-1 0 0,1 0 0,-1 0 0,1 1 0,-1-1 0,0 0 0,0 0 0,0 3-1,-1 19 51,-2-1-1,-8 38 0,-1 5 345,12-66-381,-1 1 0,1 0 0,0 0 0,0-1 0,0 1 0,0 0 0,0 0 0,0-1 0,0 1 0,0 0 0,0 0 0,0-1 1,0 1-1,0 0 0,0 0 0,1-1 0,-1 1 0,0 0 0,1-1 0,-1 1 0,0 0 0,1-1 0,-1 1 0,1 0 0,-1-1 0,1 1 0,-1-1 0,1 1 0,0 0 0,0-1-2,0 0-1,1 0 1,-1 0-1,0 0 1,0-1-1,0 1 1,0 0-1,0 0 0,0-1 1,0 1-1,0-1 1,0 1-1,0-1 1,0 1-1,0-1 0,0 0 1,-1 1-1,1-1 1,0 0-1,0 0 1,0-1-1,15-13 5,1 0-1,0 1 1,0 1-1,2 0 1,-1 1 0,35-15-1,214-72 28,-262 97-44,14-4-53,0 0-1,34-5 1,-52 10 61,0 1-1,0 0 1,0 0-1,0 0 1,0 0 0,0 0-1,0 0 1,1 0-1,-1 0 1,0 0 0,0 1-1,0-1 1,0 0-1,0 1 1,0-1 0,0 1-1,0-1 1,0 1-1,-1-1 1,2 2 0,-1-1 2,-1-1 1,1 1 0,-1 0-1,1 0 1,-1 0 0,0 0 0,1 0-1,-1 0 1,0 0 0,0 0 0,1 0-1,-1 0 1,0 0 0,0 0-1,0 0 1,0 0 0,-1 1 0,0 5 0,-1 0 0,0 0 0,-1 0 0,-5 11 0,7-15-7,-20 39-64,-16 40 31,32-69 81,0 1-1,1-1 1,1 1 0,-2 18-1,4-29-26,1-1-1,0 0 1,0 0-1,0 1 1,0-1-1,1 0 1,-1 0-1,1 0 1,-1 0-1,1 1 0,0-1 1,0 0-1,-1 0 1,4 3-1,-3-4 6,0 1-1,0-1 0,0 0 1,0 0-1,0 0 1,1-1-1,-1 1 0,0 0 1,1 0-1,-1-1 0,1 1 1,-1-1-1,1 1 1,-1-1-1,1 1 0,-1-1 1,1 0-1,-1 0 1,1 0-1,-1 0 0,1 0 1,1 0-1,1-1 6,1 0 0,-1-1 0,0 1-1,1-1 1,-1 1 0,0-1 0,0-1 0,-1 1-1,1 0 1,0-1 0,-1 0 0,1 0 0,-1 0-1,0 0 1,0-1 0,0 1 0,2-5 0,3-4-29,0 0 1,-1-1 0,0 1-1,4-15 1,-6 15 57,-2 0-1,0 0 1,0 0-1,-1 0 0,0-1 1,0-12-1,-2 19-61,0 0-1,0 1 1,-1-1-1,0 0 1,0 0-1,0 0 1,-1 0-1,1 1 1,-2-1-1,1 1 1,0-1-1,-1 1 1,0 0-1,-5-7 1,5 9-23,0 1 1,0-1-1,0 1 1,0 0-1,-1-1 1,1 2-1,-1-1 1,1 0-1,-1 1 1,0-1-1,1 1 1,-1 0-1,0 0 1,-7 0-1,-6 0-17,0 0 1,-20 2-1,6 0 15,19-1-74,15 0 147,25-1 65,111-21 106,-17 0-370,78 6 120,-156 15 28,-1 2 0,71 12 0,-104-11 45,0 0 1,1 1-1,14 5 1,-22-7-16,-1 1 1,1-1 0,0 0 0,-1 1-1,1 0 1,-1-1 0,0 1 0,0 0 0,1 0-1,-1 0 1,0 1 0,-1-1 0,1 0-1,0 1 1,-1-1 0,3 5 0,-4-5-15,0 1 0,1-1 0,-1 1 0,0-1 0,0 0 0,0 1 0,-1-1 0,1 0 0,-1 1 0,1-1 0,-1 0 1,0 1-1,0-1 0,0 0 0,0 0 0,0 0 0,0 0 0,-3 3 0,-4 6 47,-18 20 1,22-28-13,-20 20 114,-54 38 0,75-58-131,1-2-8,1 0-1,-1 0 1,1 0-1,-1 0 1,1 0-1,-1-1 0,0 1 1,1 0-1,-1-1 1,0 0-1,-2 1 1,4-1-11,0 0 0,0 0 0,-1 0 0,1 0 0,0 0 1,0 0-1,0 0 0,0 0 0,-1 0 0,1 0 1,0 0-1,0 0 0,0-1 0,-1 1 0,1 0 0,0 0 1,0 0-1,0 0 0,0 0 0,0 0 0,-1-1 0,1 1 1,0 0-1,0 0 0,0 0 0,0 0 0,0-1 0,0 1 1,0 0-1,0 0 0,0 0 0,-1 0 0,1-1 0,0 1 1,5-13 11,-2 7-10,1 1 0,0-1 0,0 1 0,1 0 0,-1 0 0,11-7 0,37-23 65,-28 19 37,-14 9-76,62-38-99,-61 39 17,0 1 0,0 0 0,0 1-1,0 0 1,14-2 0,-23 5 46,0 1 1,-1 0-1,1-1 0,0 1 1,0 0-1,0 0 0,0 0 0,-1 0 1,1 1-1,0-1 0,0 0 1,-1 1-1,1-1 0,0 1 1,0 0-1,-1 0 0,1-1 0,-1 1 1,1 0-1,-1 0 0,1 0 1,-1 1-1,1-1 0,-1 0 0,0 0 1,0 1-1,0-1 0,0 1 1,0-1-1,0 1 0,0 0 1,0-1-1,0 1 0,-1 0 0,1-1 1,-1 1-1,0 0 0,1 0 1,-1 0-1,0-1 0,0 1 0,0 3 1,-1 7 45,0 0 0,-1 0 0,-5 17 0,4-17-2,0-1-1,1 1 0,-1 17 0,13-37 54,10-20 33,-15 20-115,0 0 0,0 0 1,1 1-1,13-13 0,-10 12-70,1 1-1,0-1 0,0 1 0,0 1 1,1 0-1,0 1 0,1 0 0,-1 0 0,1 2 1,0-1-1,21-3 0,-32 7 56,1 0 1,0 0-1,-1 0 0,1 0 0,0 0 1,0 0-1,-1 0 0,1 1 1,0-1-1,-1 1 0,1-1 0,-1 1 1,1-1-1,0 1 0,-1 0 0,1 0 1,-1 0-1,0 0 0,1 0 1,-1 0-1,0 0 0,0 0 0,1 1 1,-1-1-1,0 0 0,0 1 0,0-1 1,-1 1-1,1-1 0,0 1 1,0-1-1,0 4 0,1 4 14,-1 0-1,0 0 0,0 0 1,-1 0-1,0 11 1,-1 8 19,2-22-20,0 9 26,0 1 0,1-1 0,6 21 0,-8-32-24,1-1-1,0 0 0,0 0 0,1 0 0,-1 0 0,1 0 0,-1 0 0,1 0 0,0-1 0,0 1 0,0-1 0,0 1 0,1-1 0,-1 0 1,1 0-1,-1 0 0,1 0 0,0 0 0,0 0 0,0-1 0,0 1 0,4 0 0,0 0 21,1-1 0,0-1 0,-1 1 0,1-1 0,0 0 0,0-1 0,-1 0-1,1 0 1,0-1 0,-1 0 0,0 0 0,1-1 0,9-4 0,7-6-2,0 0 0,30-23-1,-27 17-22,-2-2 0,0 0-1,-1-2 1,-1-1-1,38-51 1,-53 61 12,3-4-347,-17 18-90,-1 5 387,0 1 0,1-1 0,-1 1 0,1 1 0,1-1 0,-1 1 0,-7 12 0,3-4 89,1 1 1,0 1-1,1-1 0,-7 23 1,11-27-66,0-1 1,2 1 0,-1 0 0,1 0-1,1 1 1,0-1 0,2 19-1,-1-29 34,1 1-1,-1 0 0,1-1 0,-1 1 0,1-1 0,0 1 0,0-1 0,0 0 0,0 1 0,0-1 0,1 0 0,-1 0 0,1 0 0,1 2 1,-2-3-7,1 0 1,-1 0 0,0 0 0,0 0 0,0-1-1,1 1 1,-1 0 0,0-1 0,1 1 0,-1-1-1,1 0 1,-1 1 0,0-1 0,1 0 0,-1 0-1,1 0 1,-1 0 0,1 0 0,-1 0 0,1 0-1,-1 0 1,1-1 0,-1 1 0,0 0-1,1-1 1,1 0 0,17-9 58,1-2 0,32-22 0,6-5-155,2 6 55,2 3-1,79-27 0,-93 36-140,-38 16 175,-1 0-1,1 0 1,1 1 0,-1 1 0,1 0 0,13-2 0,-24 5-15,0-1 1,0 1-1,0 0 1,0 0 0,0 0-1,0 0 1,0 0-1,0 0 1,0 0 0,0 0-1,0 0 1,0 0-1,0 1 1,0-1-1,0 0 1,0 1 0,0-1-1,0 1 1,0-1-1,0 1 1,0-1-1,-1 1 1,1 0 0,0-1-1,0 1 1,-1 0-1,1 0 1,0 0-1,-1-1 1,1 1 0,-1 0-1,1 0 1,-1 0-1,1 0 1,-1 0-1,0 0 1,1 0 0,-1 0-1,0 0 1,0 2-1,1 4 1,-1 0 0,0 0 0,-1 1 1,1-1-1,-2 0 0,-2 13 0,-19 43 52,9-25 49,7-19-76,3-10 18,1-1 1,0 1-1,1 0 0,0 0 0,-1 12 0,17-29 35,-3-2-97,0-1 0,0 0 0,-1-1-1,11-17 1,-14 18 10,2 0-1,-1 0 1,1 1-1,1 0 1,17-14-1,-20 19 59,-3 2-64,0 0-1,0 0 1,0 1 0,9-4-1,-12 5 6,0 1 1,0 0-1,0 0 0,0-1 0,0 1 0,0 0 0,0 0 1,0 0-1,0 0 0,0 0 0,0 0 0,0 1 0,0-1 0,0 0 1,0 0-1,0 1 0,0-1 0,0 0 0,0 1 0,0-1 1,-1 1-1,1 0 0,0-1 0,0 1 0,0 0 0,-1-1 0,1 1 1,0 1-1,2 2-6,-1 1 1,0-1-1,0 1 1,0 0-1,0-1 1,-1 1-1,0 0 1,0 0 0,-1 0-1,1 0 1,-1 7-1,1 5 3,2 12 43,-2-12 27,1-1 1,1 1-1,7 27 1,-9-43-44,-1 0-1,0 0 1,1 0-1,-1 0 1,1 0-1,-1 0 1,1 0-1,0 0 1,-1 0-1,1-1 1,0 1-1,0 0 1,-1 0 0,1-1-1,0 1 1,0 0-1,0-1 1,0 1-1,0-1 1,0 1-1,0-1 1,0 1-1,0-1 1,0 0-1,0 0 1,0 1-1,0-1 1,1 0 0,-1 0-1,0 0 1,0 0-1,0 0 1,0-1-1,0 1 1,0 0-1,0 0 1,2-1-1,3-2 28,1 0-1,0 0 0,-1 0 1,11-8-1,-12 7-31,159-114 104,-102 71-52,-35 26-66,0-2 0,-1-1 0,-2-1 0,0-1 0,37-54 0,-38 43-31,-1-2 1,-1 0 0,-3-2-1,16-47 1,-17 35 75,29-76 93,-39 113-369,-5 15 75,-2 5-9,-8 29-259,6-24 496,-45 162-185,10-46 361,29-95-173,2 0 0,0 1 0,3-1 0,0 1-1,2 36 1,1-59-2,1 1 0,-1-1 0,2 0 0,-1 0 0,1 0 0,1 0 0,5 14 0,-7-21-56,-1 0 0,0-1-1,1 1 1,-1-1 0,1 1 0,-1-1 0,0 1 0,1-1-1,-1 1 1,1-1 0,0 0 0,-1 1 0,1-1-1,-1 0 1,1 1 0,0-1 0,-1 0 0,1 0-1,-1 1 1,1-1 0,0 0 0,-1 0 0,1 0-1,0 0 1,-1 0 0,1 0 0,0 0 0,-1 0-1,1 0 1,1-1 0,20-10 136,-16 8-87,67-45-15,12-6-77,-69 45 11,1 0-1,1 2 1,23-8-1,-19 8 54,-15 4-67,1 0-1,1 1 0,-1 0 1,0 0-1,9 0 0,-17 3 33,0 0-1,0 0 0,0 0 0,0-1 0,0 1 0,-1 0 0,1 0 1,0 0-1,-1 0 0,1-1 0,0 1 0,-1 0 0,0 0 0,-13 17-89,0-1-1,-29 25 0,3-3 73,-12 23 206,34-39-60,-43 42 0,21-29-100,39-35-22,0 0 0,0-1-1,1 1 1,-1 0 0,0-1 0,0 1 0,0-1 0,0 1 0,0-1 0,0 0 0,0 1 0,-1-1 0,1 0 0,0 0 0,0 0-1,-2 0 1,3 0 8,0 0-1,-1 0 0,1 0 0,-1 0 1,1 0-1,-1-1 0,1 1 0,0 0 0,-1 0 1,1-1-1,0 1 0,-1 0 0,1-1 1,0 1-1,-1 0 0,1-1 0,0 1 1,0-1-1,-1 1 0,1 0 0,0-1 1,0 1-1,0-1 0,0 1 0,-1 0 0,1-1 1,0 1-1,0-1 0,0 1 0,0-1 1,0 1-1,0-1 0,0 1 0,0-1 1,0 1-1,1 0 0,-1-1 0,0 1 0,0-1 1,2-4 7,-1 0 1,1 0-1,0 1 1,0-1-1,0 1 1,0-1-1,1 1 1,0 0-1,0 0 1,0 0-1,1 0 1,-1 1-1,1-1 1,0 1-1,0 0 1,0 0-1,0 0 1,6-2-1,8-4-50,1 0 0,-1 2 0,24-7 0,20-3 71,88-12 0,68 4-2177,-207 24 1842,-2 0-1306,-1 0 0,15-5 0,-17 3-1801,-24-6-5935,-12 2 5843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28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67 13632,'-18'-7'5055,"18"-1"-3935,5 3-320,3 2-224,15-1-480,12-4 2016,25 0-1184,16-1 0,22 1-576,-11 5-64,-8 0-160,-5 3-480,-8 0 160,-8 3-5344,-8 5 3040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3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566 30 4800,'0'0'279,"1"0"0,-1-1 1,0 1-1,0 0 0,-2-8 5866,1 8-5866,-11-7 2677,-19 0-1496,30 7-1243,-20-3 353,1 1 0,-1 1 0,-28 1 0,-60 12 626,97-10-1056,-18 2 157,-1 1 0,1 1 0,-44 17 1,64-19-245,0 0 1,0 1 0,1 0-1,0 1 1,-15 12-1,19-13-7,0-1-1,0 1 1,1 1-1,0-1 1,0 0-1,0 1 1,1 0-1,0 0 0,0 0 1,-3 8-1,5-9 44,0-1 1,0 1-1,0-1 0,1 1 0,0-1 0,0 10 0,0-13-61,0 0 0,0 0-1,0-1 1,0 1 0,0 0 0,0 0-1,0 0 1,1 0 0,-1 0 0,0-1-1,1 1 1,-1 0 0,0 0-1,1-1 1,-1 1 0,1 0 0,-1 0-1,1-1 1,-1 1 0,1-1 0,0 1-1,-1 0 1,1-1 0,0 1 0,-1-1-1,1 1 1,0-1 0,0 0-1,-1 1 1,1-1 0,0 0 0,0 0-1,0 1 1,0-1 0,0 0 0,-1 0-1,1 0 1,0 0 0,0 0 0,0 0-1,0 0 1,0 0 0,-1-1-1,2 1 1,13-5 95,0-1 0,-1 0-1,23-14 1,4-2-123,3 1 65,139-62-237,-173 79 87,-7 3 0,0-1-1,0 1 1,0 0 0,0 0-1,1 0 1,3 0 0,-7 1 81,0 0 1,0 0-1,0 0 1,0 0-1,0 0 1,0 0 0,0 0-1,0 0 1,1 0-1,-1 0 1,0 0-1,0 0 1,0 0 0,0 0-1,0 0 1,0 0-1,0 0 1,0 0-1,0 0 1,0 0 0,0 1-1,0-1 1,0 0-1,0 0 1,0 0-1,1 0 1,-1 0 0,0 0-1,0 0 1,0 0-1,0 0 1,0 0-1,0 0 1,0 0 0,0 0-1,0 0 1,0 1-1,0-1 1,0 0-1,0 0 1,0 0 0,0 0-1,0 0 1,0 0-1,0 0 1,0 0-1,0 0 1,0 0 0,0 0-1,0 1 1,0-1-1,0 0 1,0 0-1,0 0 1,-1 0 0,0 37 227,0-23-96,0 0 0,1 1 0,4 27 0,-1-27 41,1-1 0,0 0 0,0-1 0,2 1 0,14 25 0,-17-34-84,0 0 0,1 0 0,0-1-1,0 1 1,0-1 0,0 0 0,9 6 0,-10-8-29,0 0 0,0 0-1,1-1 1,-1 1 0,1-1 0,0 0 0,-1 0-1,1 0 1,0-1 0,-1 1 0,1-1 0,0 1-1,4-2 1,-4 1-10,1-1-1,-1 0 0,1 0 1,-1-1-1,0 1 1,0-1-1,1 0 0,-1 0 1,-1 0-1,1-1 1,5-3-1,4-5 122,20-21 0,-25 24-134,28-29 4,3 3 1,0 1-1,2 2 0,53-30 1,-44 27-140,-49 33 454,-1 1-366,0-1 5,0 1 0,1 0-1,-1-1 1,0 1 0,0-1 0,1 1 0,-1 0-1,0-1 1,1 1 0,-1 0 0,0-1 0,1 1-1,-1 0 1,0 0 0,1 0 0,-1-1 0,1 1-1,-1 0 1,1 0 0,-1 0 0,0 0 0,1 0-1,-1-1 1,2 1 0,11-1-72,-4 1 53,1 0 0,0 0 0,-1 1 0,1 1 0,-1 0 0,1 0 0,17 7 0,-25-8 4,1 1-1,-1 0 0,0 0 1,0 0-1,1 0 1,-1 0-1,0 0 0,-1 1 1,1-1-1,3 6 1,10 27-133,-12-23 183,0-2 49,0 0 0,1 0 0,0-1 0,10 17-1,-12-22-58,0-1-1,0 1 1,1-1-1,-1 0 1,1 0-1,0 0 1,0 0-1,0 0 1,0-1-1,0 1 1,0-1-1,1 0 1,-1 0-1,1 0 1,0 0-1,0-1 1,0 1-1,-1-1 1,1 0-1,0 0 1,0-1-1,0 1 1,1-1-1,-1 0 1,0 0-1,0 0 1,0-1-1,0 1 0,0-1 1,6-2-1,6-1 43,-1-2 0,1 0-1,-1-1 1,0 0 0,21-15-1,-3-1 24,31-30-1,-54 45-23,-1-1-1,0-1 1,-1 1-1,9-13 1,-17 21-64,1 1 1,-1-1 0,1 0-1,-1 1 1,0-1 0,1 1 0,-1-1-1,0 0 1,0 1 0,1-1-1,-1 0 1,0 1 0,0-1-1,0 0 1,0 1 0,0-1-1,0 0 1,0 0 0,0 1-1,0-1 1,0 0 0,-1-1-1,1 2-10,-1-1 0,1 1-1,-1-1 1,1 1 0,-1-1-1,1 1 1,-1-1 0,0 1-1,1 0 1,-1-1 0,1 1-1,-1 0 1,0 0 0,1-1-1,-1 1 1,0 0 0,0 0-1,0 0 1,-3-1-64,0 1-1,0 0 1,-1 1-1,1-1 1,0 0-1,-6 3 0,3-1 137,0 1 0,0 0-1,1 1 1,0-1 0,-1 1-1,1 0 1,1 1 0,-1 0-1,0 0 1,1 0 0,0 0-1,1 1 1,-1 0-1,1 0 1,0 0 0,-4 9-1,3-6 46,1 0-1,0 1 1,1-1-1,0 1 1,0 0-1,1 0 1,1 0-1,0 0 1,0 0-1,1 0 1,1 16-1,0-15-47,1 1 0,1-1-1,0 0 1,5 14 0,-6-20-29,0-1 0,1 1 0,-1-1 1,1 0-1,0 1 0,0-1 0,0-1 0,0 1 0,1 0 1,0-1-1,-1 0 0,9 5 0,-5-4-5,1 0 1,0-1-1,0 0 1,1-1-1,-1 1 1,0-1-1,1-1 0,8 1 1,9-1-302,34-2 0,-31-1-807,0-2 1,0 0-1,50-15 0,-59 12-745,-1-1 0,0 0 0,0-1 0,-1-1 0,0-1-1,18-15 1,13-13-5663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36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303 572 2912,'11'-6'653,"1"0"-1,17-7 1,9-3 2877,-35 15-2953,0-1-1,0 0 1,0 0 0,0 0 0,-1 0 0,1 0 0,3-5 0,-5 6-409,-1 1 0,1-1 0,-1 0 0,0 1 0,1-1 0,-1 0 0,0 1 0,0-1 0,1 0 0,-1 1 0,0-1 1,0 0-1,0 1 0,0-1 0,0 0 0,0 1 0,0-1 0,0-1 0,0 1-58,-1 0 0,1 1-1,-1-1 1,1 0 0,-1 0-1,1 0 1,-1 1 0,0-1 0,1 0-1,-1 1 1,0-1 0,1 1-1,-1-1 1,0 1 0,0-1 0,0 1-1,0-1 1,-1 1 0,-3-2 126,-1 0-1,0 1 1,1-1 0,-1 1 0,0 1-1,0-1 1,-8 1 0,-45 5 608,43-2-695,0-1 0,0 2-1,0 0 1,1 1 0,0 1 0,-27 14-1,31-14-91,1 1-1,0 0 1,0 0-1,1 1 0,0 0 1,0 1-1,1 0 1,1 1-1,-14 20 1,12-15 29,2 0 1,-1 0-1,2 1 1,0 0-1,1 1 1,1 0-1,0-1 1,-2 23-1,6-33-13,0 0 0,0 1-1,1-1 1,-1 0 0,1 0-1,1 0 1,-1 0 0,1 0-1,3 7 1,-4-10-45,0-1 1,0 1-1,0-1 1,1 0 0,-1 0-1,1 0 1,0 0-1,0 0 1,-1 0-1,1 0 1,0 0-1,1-1 1,-1 1-1,0-1 1,0 0-1,1 1 1,-1-1 0,0 0-1,1 0 1,-1-1-1,1 1 1,0 0-1,-1-1 1,3 1-1,7-1 45,0-1 0,0 0 0,-1 0-1,1-1 1,22-7 0,-16 3-9,0-1 0,33-18 1,-31 12-9,0 0 0,-1-1 0,0-1 1,-1 0-1,-1-2 0,0 0 1,-1-1-1,17-26 0,-18 24-121,-10 14 14,0-1 0,-1 1-1,0-1 1,0 0-1,3-9 1,-7 16 46,1 0-1,-1 0 1,0 0 0,0 0 0,0-1-1,0 1 1,0 0 0,0 0 0,0 0 0,0 0-1,0 0 1,0 0 0,0-1 0,1 1-1,-1 0 1,0 0 0,0 0 0,0 0-1,0-1 1,0 1 0,0 0 0,0 0-1,0 0 1,0 0 0,0 0 0,0-1 0,-1 1-1,1 0 1,0 0 0,0 0 0,0 0-1,0 0 1,0 0 0,0-1 0,0 1-1,0 0 1,0 0 0,0 0 0,0 0-1,-1 0 1,1 0 0,0 0 0,0-1-1,0 1 1,0 0 0,0 0 0,0 0 0,-1 0-1,1 0 1,0 0 0,0 0 0,0 0-1,0 0 1,-1 0 0,1 0-8,-1 0 0,1 1-1,-1-1 1,1 0 0,-1 1 0,1-1 0,-1 1-1,1-1 1,-1 1 0,1-1 0,-1 1 0,1-1 0,0 1-1,-1-1 1,1 1 0,0 0 0,-5 9 56,1 0 1,1 0-1,0 0 0,1 1 1,0-1-1,0 1 0,0 11 1,2-4 82,0-1 1,1 0 0,5 30-1,-5-40-43,1-1-1,0 1 1,0-1-1,0 0 1,1 0-1,0 0 1,0 0-1,1 0 1,0 0-1,-1-1 1,2 0-1,4 5 0,-6-7-41,0 0 0,0-1 0,0 0-1,1 0 1,-1 0 0,1 0-1,-1 0 1,1-1 0,-1 1 0,1-1-1,0 0 1,0 0 0,0-1-1,0 1 1,0-1 0,0 1 0,0-1-1,0-1 1,-1 1 0,1 0-1,6-2 1,-5 0-19,0 0 0,1 0 0,-1-1 0,0 1-1,0-1 1,0 0 0,-1 0 0,1-1 0,-1 0 0,8-7-1,3-6 138,17-25 0,-24 32-109,84-129-61,-71 111 49,3 0-1,33-32 0,-55 58-54,0 1-1,0-1 0,0 0 0,0 0 0,-1-1 0,1 1 0,-1 0 0,1 0 0,-1-1 0,0 1 1,0-1-1,0 1 0,1-6 0,-2 7-148,2-3 476,10-2-292,1 0 0,0 1 0,0 1 0,20-5 0,-29 8-23,-1 0-1,1 0 0,-1-1 1,0 1-1,5-4 0,8-3 72,-8 5-57,-1 0 0,0-1 0,0 0 0,0 0 0,-1-1-1,1 1 1,-1-1 0,0-1 0,-1 1 0,1-1-1,5-7 1,-5 3 39,0 1 0,-1-1 1,0 0-1,0 0 0,-1 0 0,0-1 0,3-17 0,1-11-180,-1-1 0,-3 0-1,-1 0 1,-3-65 0,0 102 109,0 1 0,-1-1 0,1 1 0,-1 0 0,1-1 0,-1 1 0,0 0 0,0-1 0,-1-1 0,1 3 13,1 0 0,-1 1 0,1-1 0,-1 1 0,1-1 0,-1 1 1,1-1-1,-1 1 0,1-1 0,-1 1 0,0 0 0,1-1 0,-1 1 1,0 0-1,0 0 0,1-1 0,-1 1 0,0 0 0,1 0 0,-1 0 1,0 0-1,0 0 0,1 0 0,-1 0 0,0 0 0,0 0 0,1 0 1,-1 0-1,0 1 0,0-1 0,1 0 0,-1 0 0,-1 1 0,-4 2-64,0 0-1,1 1 0,-1 0 0,0-1 0,1 2 0,0-1 0,-6 7 0,-30 38-125,28-32 125,-169 225 96,168-219 42,1 0 0,1 0 0,0 2 0,2-1 0,1 1 0,1 0 0,2 1 0,0 0 0,-3 34-1,7-45-22,1-1-1,1 1 0,0 0 0,1-1 0,0 1 0,1-1 0,5 18 0,-5-27 7,-1 1 0,1-1 0,1 0 0,-1 0 0,1 1 0,0-2 0,0 1-1,0 0 1,0-1 0,1 1 0,0-1 0,0 0 0,0 0 0,1-1 0,-1 1 0,1-1 0,0 0 0,0 0-1,0-1 1,0 1 0,8 2 0,-1-2 3,1-1 1,0 1-1,0-2 1,0 0-1,0-1 0,0 0 1,0-1-1,0 0 0,0-1 1,0 0-1,0-1 0,-1-1 1,1 0-1,16-8 0,-7 1-40,0 0 0,-1-2-1,0-1 1,-1 0-1,-1-1 1,30-31-1,51-73 237,-25 30-549,-69 82 230,8-9 159,-10 10-36,-5 15 158,-7 51-559,8-26 362,1 9 150,-7 48 1,2-44-80,-5 26-141,5-52 147,-1-1 0,-13 35 0,17-53-82,1 0-1,-1 0 1,0-1 0,0 1-1,-1 0 1,1 0-1,0 0 1,-1-1-1,1 1 1,-1-1-1,1 1 1,-1-1-1,0 0 1,1 1-1,-1-1 1,0 0-1,-2 1 1,3-2 7,-1 0 0,1 1 0,0-1 0,-1 0 0,1 0 0,0 0-1,-1 0 1,1 0 0,0 0 0,-1 0 0,1 0 0,0-1 0,-1 1 0,1-1 0,0 1 0,0-1 0,-1 1 0,1-1 0,0 0 0,0 1 0,0-1 0,0 0 0,0 0 0,0 0 0,0 0 0,0 0-1,-1-2 1,-6-8-44,0 0 0,2-1 0,-1 0 0,1 0 0,1-1 0,1 0 0,-6-18 0,4 18-181,5 13 146,3 4-10,-1-3 55,0 1-1,-1-1 1,1 0-1,0 1 1,-1-1 0,1 1-1,-1-1 1,0 0-1,1 3 1,-1-3 45,0 1 1,1-1-1,-1 1 1,1-1-1,-1 1 1,1-1-1,0 0 1,-1 1-1,3 1 1,-1 0-8,0 0-1,1 0 1,0 0 0,0-1 0,0 1-1,0-1 1,0 0 0,0 0 0,0 0-1,1 0 1,-1-1 0,1 1 0,-1-1-1,1 0 1,-1 0 0,1 0 0,0 0-1,0-1 1,0 0 0,-1 0 0,7 0-1,42-6 83,-1-2 0,73-21-1,-106 24-80,42-12 78,72-30 0,-95 31-48,-1-1-1,66-45 1,-85 50-104,18-20-1,5-3-93,-39 34-18,-2 1 56,-5 5 1,-12 12 4,3 3 95,0 1-1,-22 44 1,26-45 69,2-3-44,1 0 0,-8 26-1,13-34 20,0 0 0,1 0 0,1 1 0,-1-1-1,1 1 1,1 16 0,0-24-23,1 0 1,-1 1-1,0-1 0,1 0 1,-1 0-1,1 0 0,0 1 1,0-1-1,-1 0 0,2 0 0,-1 0 1,0 0-1,0 0 0,0-1 1,1 1-1,-1 0 0,1-1 1,0 1-1,-1-1 0,1 1 1,0-1-1,0 0 0,0 1 0,0-1 1,0 0-1,0 0 0,3 0 1,-1 0 5,-1 0 0,1-1 0,-1 0 0,0 1 0,1-1 0,-1-1 0,1 1 0,-1 0 0,0-1 0,1 0 0,-1 0 0,0 0 0,1 0 0,-1 0 0,0-1 0,0 1 0,5-5 0,-2 2 12,-1-1-1,0 0 0,0-1 0,0 1 1,-1-1-1,1 0 0,-2 0 0,1 0 1,-1-1-1,4-9 0,1-3-46,-2 0-1,6-30 1,-8 32 5,1-5-36,2-26 1,-7 42 41,1-1 0,-1 1 0,-1-1 0,1 1 0,-1-1 0,0 1 0,-1 0 1,-3-11-1,3 12-52,0 0 1,0 0 0,-1 0 0,-6-8-1,9 12 51,-1 0 0,0 0 1,0 0-1,0 0 0,1 0 0,-1 1 0,0-1 0,0 0 0,0 1 0,0-1 0,0 0 0,0 1 0,0 0 0,0-1 0,-1 1 0,1 0 0,0-1 0,0 1 0,0 0 1,0 0-1,0 0 0,-1 0 0,1 0 0,0 0 0,0 0 0,0 0 0,0 1 0,-1-1 0,0 1 0,1-1 21,0 1 0,0 0 0,1-1 0,-1 1 0,0 0 0,0 0 0,1-1 0,-1 1 0,0 0 0,1 0 0,-1 0 0,1 0 0,-1 0 0,1 0 0,-1 0 0,1 0-1,0 0 1,0 0 0,-1 2 0,0 21 186,2-19-193,0 0 0,0 0 0,0 0 1,1 1-1,0-2 0,0 1 0,0 0 0,0 0 1,1-1-1,0 1 0,0-1 0,0 0 0,0 0 1,1 0-1,-1 0 0,1-1 0,0 1 0,0-1 1,1 0-1,-1 0 0,0 0 0,1-1 0,0 0 1,8 3-1,6-1-82,-1-2 1,0 0-1,1-1 0,25-2 1,-33 1-9,233-13-4821,-76-5-4291,-64 6 5584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3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58 933 4480,'-4'2'308,"-1"-1"0,0 1 1,1 0-1,-1 0 0,1 0 1,-1 1-1,1-1 0,-7 7 0,10-8-140,0-1-1,1 1 0,-1 0 1,0 0-1,0-1 0,1 1 0,-1 0 1,0 0-1,1 0 0,-1 0 0,1 0 1,-1 0-1,1 0 0,-1 0 0,1 0 1,0 0-1,0 0 0,-1 0 1,1 1-1,0-1 0,0 0 0,0 0 1,0 0-1,0 0 0,1 0 0,-1 0 1,0 0-1,0 0 0,1 0 1,-1 0-1,1 1 0,-1-1 0,1-1 1,-1 1-1,1 0 0,-1 0 0,1 0 1,0 0-1,0 0 0,-1 0 1,1-1-1,0 1 0,0 0 0,0-1 1,1 2-1,0-1 53,-1 0 0,1 0 0,-1 0 0,1 0 0,0-1 0,-1 1 0,1 0 0,0-1 0,0 1 0,0-1-1,-1 0 1,1 1 0,0-1 0,0 0 0,0 0 0,0 0 0,2-1 0,-1 1 53,0-1 0,0 0-1,1 0 1,-1-1 0,0 1-1,0 0 1,0-1-1,5-4 1,0 0 126,0-1-1,-1 0 1,0-1 0,0 0-1,7-11 1,40-61 697,20-29-66,-55 84-772,1 0 1,27-24-1,102-80 137,-142 125-476,-6 5-6,-7 17-118,-49 135-34,40-104 484,-38 83-1,44-114-145,-33 57 34,38-68-128,-1 0 1,-1 0 0,1 0 0,-1-1-1,0 0 1,0 0 0,-13 8 0,18-13 18,0-1 1,0 1-1,0-1 1,0 1 0,-1-1-1,1 1 1,0-1 0,0 1-1,0-1 1,0 0 0,-1 0-1,1 0 1,0 0 0,0 0-1,-1 0 1,1 0 0,0 0-1,0 0 1,-1 0 0,-1-1-1,1 0-3,1 0 0,-1 0 0,0-1 1,1 1-1,-1 0 0,0 0 0,1-1 0,0 1 0,-1-1 0,1 1 0,-2-4 0,-1-2 4,0 0 0,1-1 0,0 1 0,-5-16 0,-17-73-350,23 81 282,2 16 42,0-1 0,0 0 0,0 0 0,0 0 0,0 0 0,0 0-1,0 0 1,0 0 0,0 0 0,0 0 0,0 0 0,0 0 0,0 0 0,0 0 0,0 0-1,0 0 1,0 0 0,1 0 0,-1 1 0,0-1 0,0 0 0,0 0 0,0 0 0,0 0-1,0 0 1,0 0 0,0 0 0,0 0 0,0 0 0,0 0 0,0 0 0,0 0 0,0 0-1,0 0 1,0 0 0,1 0 0,-1 0 0,0 0 0,0 0 0,0 0 0,0 0 0,0 0-1,0 0 1,0 0 0,0 0 0,0 0 0,0 0 0,0 0 0,0 0 0,0 0 0,0-1-1,0 1 1,0 0 0,0 0 0,1 0 0,-1 0 0,0 0 0,0 0 0,0 0 0,0 0-1,0 0 1,12 24-158,-2-6 73,-6-12 92,0-1-1,1 1 1,0-1 0,1-1 0,-1 1 0,1-1-1,-1 0 1,1 0 0,1 0 0,-1-1 0,0 0-1,1 0 1,-1-1 0,11 3 0,7 0 215,0-1 1,44 3 0,-39-6-96,-1-1 0,0-1 0,1-1 0,47-11 0,-56 8-108,-1-1 0,0 0-1,0-2 1,-1 0 0,0-1 0,-1-1 0,26-19 0,2-8 99,76-85-1,-68 67 67,-43 44-206,0 0 1,-1 0-1,13-20 0,-20 22 39,-8 7-109,4 2 87,1 0 0,-1 1 0,0-1 0,1 1 0,-1-1 0,1 1 0,-1 0 0,1-1-1,-1 1 1,-1 1 0,-4 4 1,1 1-1,-1-1 1,1 1-1,1 0 0,-1 1 1,1-1-1,0 1 1,1 0-1,0 0 1,0 1-1,1-1 0,-3 10 1,-2 11-60,1 2 0,-4 36 1,10-59 70,-1 4 50,1-1 1,0 0-1,1 1 0,1 16 0,-1-26-36,0 0 1,1-1 0,-1 1-1,0 0 1,1 0-1,-1 0 1,1-1 0,0 1-1,0 0 1,-1 0-1,1-1 1,0 1 0,0-1-1,1 1 1,-1-1-1,0 1 1,0-1 0,1 0-1,-1 0 1,1 1-1,-1-1 1,1 0 0,0 0-1,-1 0 1,1-1-1,0 1 1,-1 0 0,1-1-1,0 1 1,0-1-1,0 1 1,0-1 0,-1 0-1,4 0 1,6-1 22,0 0 0,0-1 0,0 0 0,0 0 0,0-1 0,-1-1 0,1 0 1,16-9-1,6-5-59,34-26 1,-66 43 20,91-70 137,-5 3-316,-84 66 132,19-12-271,-22 14 308,1 0-1,-1 0 1,1 0-1,-1-1 0,0 1 1,1 0-1,-1 0 1,1 0-1,-1 0 0,1 0 1,-1 0-1,1 0 1,-1 0-1,1 0 0,-1 0 1,0 0-1,1 0 0,-1 0 1,1 0-1,-1 0 1,1 0-1,-1 1 0,0-1 1,1 0-1,-1 0 1,1 0-1,-1 1 0,0-1 1,1 0-1,-1 1 1,0-1-1,1 0 0,-1 1 1,0-1-1,1 0 0,-1 1 1,0-1-1,0 1 1,0-1-1,1 0 0,-1 1 1,0-1-1,0 1 1,0-1-1,0 1 0,0 0 1,1 5 7,-1 1 0,0 0 0,0-1 1,-2 13-1,-1 14 93,0 16-35,2-31-79,0 1 0,2 26 1,0-40 37,-1 0 0,1 1 0,1-1 0,-1 0 0,1 1 0,0-1 0,0 0 0,0 0 0,1-1 0,0 1 0,0 0 0,6 6 0,-8-10-3,0 0-1,1 0 1,-1 0-1,1 0 1,-1 0-1,0 0 1,1-1 0,-1 1-1,1-1 1,0 1-1,-1-1 1,1 0-1,-1 1 1,1-1-1,0 0 1,-1 0 0,1 0-1,-1 0 1,1 0-1,0-1 1,-1 1-1,1 0 1,-1-1 0,1 1-1,2-2 1,0 0-1,0 0 1,1 0-1,-1 0 1,-1-1-1,1 1 1,0-1-1,-1 0 1,6-5-1,4-9 34,0 0 0,11-20 0,13-19-111,5 6 54,3 2-1,75-64 0,-78 75-29,-13 10 31,-1-1 0,-1-2-1,-1-1 1,-2 0 0,-1-2-1,-1-1 1,18-39 0,37-113-355,-36 80 126,-36 91 67,-7 19-294,-11 31 45,-14 54 425,-4-2 0,-57 116 0,66-152 60,3 1 1,1 0-1,4 1 0,-17 109 0,30-152-55,-2 8 40,0 22 1,3-37-29,0 1 0,0-1 0,0 0 0,0 1 0,1-1 0,0 0 0,-1 0 0,1 1 0,0-1 0,1 0 0,-1 0 0,0 0 0,3 3 0,-3-5-8,0 0-1,0 0 1,0 0-1,0 0 1,0 0-1,0-1 1,0 1-1,1 0 1,-1-1-1,0 1 1,0-1-1,1 0 0,-1 1 1,0-1-1,0 0 1,1 0-1,-1 0 1,0 1-1,1-1 1,-1-1-1,0 1 1,1 0-1,-1 0 1,0 0-1,0-1 1,1 1-1,-1-1 0,0 1 1,0-1-1,0 1 1,1-1-1,-1 0 1,0 1-1,2-3 1,2-1 25,1-1 0,0 0 0,-1 0 0,9-10 0,6-14 39,28-50-1,4-6-302,-11 25 324,-40 60-121,-1-1 0,1 0-1,-1 0 1,1 0-1,0 0 1,-1 0 0,1 0-1,0 1 1,0-1 0,-1 0-1,1 1 1,0-1-1,0 1 1,1-2 0,-1 2-11,5 21-427,0 1 607,2 0 0,10 23 1,-18-43-143,1-1 1,0 0-1,-1 1 1,1-1-1,0 0 1,0 0 0,0 0-1,0 0 1,0 0-1,0 0 1,1 0-1,-1 0 1,0 0-1,0 0 1,1-1 0,-1 1-1,0 0 1,1-1-1,-1 1 1,1-1-1,-1 0 1,1 1-1,-1-1 1,1 0-1,-1 0 1,1 0 0,-1 0-1,1 0 1,-1 0-1,1 0 1,-1-1-1,0 1 1,1-1-1,-1 1 1,2-1-1,7-3 29,-1 0-1,-1-1 0,1 0 0,10-7 0,-8 4-8,253-146 117,-256 149-125,1 0-273,-9 5 251,0 1 0,0 0 0,0-1 0,0 1-1,0-1 1,0 1 0,0 0 0,0-1 0,0 1-1,-1 0 1,1-1 0,0 1 0,0-1 0,-1 1 0,1-1-1,-1 1 1,1-1 0,0 1 0,-2 0 0,-161 310-339,82-150 182,-45 90 544,118-234-303,7-13-59,-1 0-1,1-1 1,-1 1 0,0-1 0,0 1 0,0-1-1,0 0 1,-1 0 0,1 0 0,-6 5-1,8-8-18,0 0 0,-1 0 1,1 1-1,0-1 0,0 0 0,-1 0 0,1 0 0,0 0 0,-1 0 0,1 0 0,0 0 0,-1 0 0,1 0 0,0 0 0,-1 0 0,1 0 0,0 0 0,-1 0 0,1 0 0,0 0 0,0-1 0,-1 1 0,1 0 0,0 0 0,-1 0 0,1 0 1,0-1-1,0 1 0,-1 0 0,1 0 0,0 0 0,0-1 0,0 1 0,-1 0 0,1 0 0,0-1 0,0 1 0,0 0 0,0-1 0,-1 1 0,1 0 0,0-1 0,0 1 0,0 0 0,0 0 0,0-1 0,-3-15 60,3 16-61,-1-28 38,0 0 0,2 1 0,5-30 0,19-81-386,-24 131 345,1 1 1,0-1 0,0 1-1,1 0 1,0 0-1,0 0 1,0 1 0,0-1-1,1 1 1,0-1-1,1 1 1,-1 1 0,1-1-1,0 0 1,0 1-1,0 0 1,0 0 0,1 1-1,0 0 1,-1 0-1,1 0 1,0 0 0,1 1-1,-1 0 1,0 0-1,9 0 1,50-10-104,141-32 328,-180 36-222,1-2 1,-1 0-1,-1-1 0,0-2 0,37-24 0,-38 19 17,-1 0 0,-1-1-1,0-1 1,-2-2 0,35-45-1,-54 65-37,1 0-1,-1-1 1,1 1-1,-1-1 1,0 1-1,0-1 1,0 1-1,0-1 0,0 0 1,-1 1-1,1-1 1,-1 0-1,1 0 1,-1 0-1,0 1 1,0-1-1,-1-3 0,1 5 9,-1 1-1,1-1 0,0 1 0,-1 0 1,1-1-1,0 1 0,-1 0 0,1-1 1,-1 1-1,1 0 0,-1-1 0,1 1 0,0 0 1,-1 0-1,1-1 0,-1 1 0,1 0 1,-1 0-1,1 0 0,-1 0 0,0 0 1,1 0-1,-1 0 0,1 0 0,-1 0 1,1 0-1,-1 0 0,1 0 0,-1 0 0,1 0 1,-1 0-1,1 0 0,-1 1 0,-18 7-94,9 1 106,0-1 1,1 1-1,0 1 1,0-1 0,1 2-1,1-1 1,-1 1-1,2 0 1,0 1-1,0-1 1,1 1 0,0 0-1,1 1 1,0-1-1,1 1 1,1 0-1,0-1 1,0 21-1,2-28 29,0 0 0,0 0-1,1 0 1,0 0 0,0 0-1,1 0 1,-1 0-1,1 0 1,0 0 0,4 6-1,-5-9-18,0 0 0,1 0 0,-1 0 0,1 0 0,0 0 0,0 0 0,0-1 0,0 1 0,0-1 0,0 1 0,0-1 0,0 1 0,0-1 0,1 0 0,-1 0 0,0 0 0,1-1 0,-1 1 0,1 0 0,-1-1-1,1 0 1,3 1 0,7-2-47,0 0 0,1-1 0,-1 0-1,16-5 1,52-21 189,-52 17-150,271-99 260,-282 102-274,-7 4-73,0 0 0,16-4 0,-27 8 82,1-1 0,-1 1 0,1 0 0,-1 0-1,1 0 1,-1-1 0,1 1 0,-1 0 0,1 0 0,-1 0 0,1 0 0,-1 0 0,1 0-1,-1 0 1,1 0 0,-1 0 0,1 0 0,0 1 0,-1-1 0,0 0 0,1 0 0,-1 0-1,1 1 1,-1-1 0,1 0 0,-1 0 0,1 1 0,-1-1 0,0 1 0,1-1 0,-1 0-1,0 1 1,1-1 0,-1 1 0,0-1 0,1 0 0,-1 1 0,0-1 0,0 1 0,0-1-1,1 1 1,-1-1 0,0 1 0,0-1 0,0 1 0,0-1 0,0 1 0,0 0 0,0-1-1,0 1 1,0 0 0,-1 4 46,-1 1-1,1-1 0,-1 0 1,-4 7-1,1 2-55,-7 20-186,7-22 185,1 0-1,0 0 1,-2 16 0,6-24 47,-1 0 0,1 0 0,0 0 0,0 0 0,0 0 0,1 0 1,0 0-1,-1 0 0,1 0 0,1 0 0,-1-1 0,0 1 0,1 0 0,4 5 0,-5-7-24,0-1 1,0 1-1,0-1 0,1 1 0,-1-1 0,1 0 0,-1 0 0,1 0 0,-1 0 0,1 0 0,-1 0 0,1 0 0,0-1 0,0 1 0,0 0 1,-1-1-1,1 0 0,0 1 0,0-1 0,0 0 0,0 0 0,0 0 0,-1 0 0,1 0 0,0 0 0,0-1 0,0 1 0,2-1 0,0 0-15,0-1 0,1 0 1,-1 1-1,0-1 0,0-1 0,0 1 0,0-1 0,0 1 0,-1-1 0,6-5 0,42-50-48,44-44 241,12 15-48,-6 7-49,-66 47-75,-1-1 0,-1-1 0,-2-2 0,37-57 0,-45 55-221,-17 27 71,1 0 0,0 1-1,17-22 1,-25 35 75,0-1-1,0 1 1,0-1-1,1 0 1,-1 1 0,0 0-1,1-1 1,-1 4-1,-4 9-29,-5 4 53,-1 0 1,-1 0-1,0-1 1,-2 0-1,-19 19 1,17-19 40,0 1 0,1 1 1,1 0-1,-16 28 0,20-24 101,1 1 0,1-1 0,0 2 0,2-1 0,1 1 0,-3 43 0,6 44-1044,12-3-4606,-10-108 5263,1 18-3878,-1-18 3956,0-1-1,0 1 1,0-1 0,0 1-1,0-1 1,0 1-1,-1-1 1,1 1 0,0-1-1,0 1 1,-1-1 0,1 1-1,0-1 1,-1 0-1,1 1 1,0-1 0,-1 0-1,1 1 1,0-1-1,-1 0 1,1 1 0,-1-1-1,1 0 1,-1 0-1,1 1 1,-1-1 0,1 0-1,-1 0 1,1 0-1,-1 0 1,-12 1-2649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40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581 308 9152,'-17'-29'3360,"12"21"-2592,0-7 3199,10 10-2527,4-3 1440,9 1-1664,8-1 0,24 0-768,13-1-192,14 6-160,-6 3-352,-8 0 128,-8 3-2432,-7 6 1440,-11-6-4479,-11 5 3135,-7 9-4800</inkml:trace>
  <inkml:trace contextRef="#ctx0" brushRef="#br0" timeOffset="1">46 43 10208,'-45'-23'3776,"45"18"-2912,18-3-256,6 5-1952,10-1 608,16 4-2240,18 7 1664,12-2-3808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5:36.7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998 80 4224,'-57'-52'1904,"54"49"-1766,0-1-1,0 1 1,0-1 0,1 1 0,-3-7-1,4 10-151,1 0-1,0 0 0,-1 0 0,1 0 1,0 0-1,-1 0 0,1 0 1,0 0-1,-1 0 0,1 0 0,0 0 1,0 0-1,-1 0 0,1 0 0,0 1 1,-1-1-1,1 0 0,0 0 0,-1 0 1,1 0-1,0 1 0,0-1 0,-1 0 1,1 0-1,0 1 0,0-1 0,-1 0 1,1 1-1,-1 0-54,-16 11-45,2 1 0,-1 1 0,2 0 0,-22 28-1,-43 72 388,7-9 292,58-87-449,0-2 0,-2 1 0,-28 23 0,-5-5 123,-1-3-1,-65 32 1,62-37 64,1 3 1,-50 38 0,85-56-269,14-10-5,0 0-1,-1 0 1,1 0 0,0 1-1,0-1 1,1 1-1,-5 5 1,7-8-27,-1 1 0,1-1 0,0 0 0,0 0 0,0 0-1,0 0 1,0 0 0,0 0 0,0 0 0,0 0 0,0 0 0,0 0 0,0 0 0,0 0 0,0 1 0,0-1 0,0 0 0,0 0 0,0 0 0,0 0 0,0 0 0,0 0 0,0 0 0,0 0 0,0 0 0,0 0 0,0 0 0,0 0 0,1 0 0,-1 1 0,0-1 0,0 0-1,0 0 1,0 0 0,0 0 0,0 0 0,0 0 0,0 0 0,0 0 0,0 0 0,0 0 0,0 0 0,0 0 0,0 0 0,0 0 0,1 0 0,-1 0 0,0 0 0,0 0 0,0 0 0,0 0 0,0 0 0,0 0 0,0 0 0,0 0 0,0 0 0,0 0 0,0 0 0,0 0-1,1 0 1,-1 0 0,0 0 0,18 4 122,0 0 0,0-1-1,0-1 1,1 0 0,33-3-1,-4 2-61,402 4 38,-75-2-197,-275 2 6,-87-3 87,-1 0 0,0 0 1,0 2-1,-1-1 0,23 10 1,-32-11 12,1-1 0,-1 0-1,0 1 1,1-1 0,-1 1 0,0 0 0,0-1 0,0 1 0,0 0 0,0 0 0,-1 1 0,1-1 0,-1 0 0,1 0-1,-1 1 1,0-1 0,0 1 0,0-1 0,0 1 0,0 0 0,-1-1 0,1 1 0,-1 0 0,0-1 0,1 1 0,-1 0-1,0 0 1,-1-1 0,1 1 0,-1 0 0,0 4 0,-2 0 12,1-1-1,-1 1 1,0 0-1,0-1 1,-1 1-1,0-1 1,0 0-1,-1-1 1,1 1 0,-1-1-1,-7 7 1,-4 0 3,1 0 0,-2-2 0,-16 10 0,-57 24 49,88-44-72,-28 14 34,-66 31 194,-138 43 0,-14-22 186,-10 2 42,13 10 17,233-74-336,4-1-169,31-10-170,192-37 298,114-31-14,-324 73-84,245-80-78,-185 57 53,113-61 0,60-64 250,-113 69 14,-84 56-161,-19 13 84,-1-2 1,39-32-1,-57 44-142,-1 0 1,1-1-1,-1 1 0,0-1 1,0 0-1,0 1 1,2-5-1,-4 6-16,0 0-1,0 1 1,1-1-1,-1 0 1,0 1 0,0-1-1,0 0 1,0 1-1,0-1 1,0 0 0,0 0-1,0 1 1,0-1 0,0 0-1,-1 1 1,1-1-1,0 0 1,0 1 0,-1-1-1,1 0 1,0 1-1,-1-1 1,1 1 0,-1-1-1,1 1 1,-1-1 0,1 1-1,-1-1 1,1 1-1,-1-1 1,1 1 0,-1-1-1,1 1 1,-1 0-1,0-1 1,1 1 0,-1 0-1,-1-1 1,-7-2-6,1 0 0,-1 1 1,0 0-1,0 0 0,0 1 1,-12-1-1,-61 4-138,62-2 95,-678 76 162,301-36 6,292-31-262,103-9 109,0 0 1,0 0 0,0 1-1,0-1 1,0 1-1,0-1 1,0 1-1,-3 1 1,4-1 20,1-1 1,-1 0 0,1 1-1,0-1 1,-1 0-1,1 1 1,0-1 0,0 1-1,-1-1 1,1 0-1,0 1 1,0-1 0,0 1-1,0-1 1,-1 1-1,1-1 1,0 1 0,0-1-1,0 1 1,0-1-1,0 1 1,0-1 0,0 1-1,0-1 1,0 1-1,0-1 1,1 0 0,-1 1-1,0-1 1,0 1-1,0-1 1,1 1 0,-1-1-1,0 1 1,0-1-1,1 0 1,-1 1 0,0-1-1,1 0 1,-1 1-1,0-1 1,1 0 0,0 1-1,4 4-7,1 0-1,0 0 1,1 0-1,-1-1 1,1 0-1,0 0 1,0-1-1,10 4 1,-13-5 15,44 17-5,1-3 1,1-1-1,0-3 0,54 7 1,209 6 204,-214-24-67,120-13-1,-155 5-21,0-4-1,115-35 1,-172 44-72,1-1 48,0 1 0,0-1 0,0-1 0,-1 1 0,13-9 0,-19 12-79,-1-1 0,0 1 0,1 0-1,-1 0 1,1-1 0,-1 1 0,0-1 0,1 1 0,-1 0-1,0-1 1,0 1 0,1-1 0,-1 1 0,0-1-1,0 1 1,0-1 0,1 1 0,-1-1 0,0 1-1,0-1 1,0 1 0,0-1 0,0 1 0,0-1 0,0 1-1,0-1 1,0 1 0,0-1 0,0 1 0,-1-1-1,1 1 1,0-1 0,0 1 0,0-1 0,-1 0-1,-1-1-2,1 0-1,-1 1 1,1-1-1,-1 1 0,0-1 1,0 1-1,-3-2 0,-2-1-51,-1 0-1,0 0 1,-1 1-1,1 0 0,0 0 1,-1 1-1,-14-2 1,-71 1-224,91 3 266,-296 22-281,-8 25 277,205-30 45,-43 9-80,-244 75 0,350-90-14,25-7 28,1 0 1,0 1-1,-17 8 0,14-1 177,16-11-143,0-1 0,0 0 0,0 0 0,-1 1 0,1-1 0,0 0 0,0 0 0,0 1 0,0-1 0,0 0 0,0 0 0,0 1 0,0-1 0,0 0 0,0 0 0,0 1 0,0-1 0,0 0 0,0 0 0,0 1-1,0-1 1,0 0 0,0 0 0,0 1 0,0-1 0,0 1 0,1-1 0,-1 0 0,1 1-1,-1-1 1,1 0 0,-1 1-1,1-1 1,-1 0 0,1 1 0,0-1-1,-1 0 1,1 0 0,-1 0-1,1 0 1,-1 0 0,1 0 0,0 0-1,19 2 17,32-3-1,-31 0-17,276-29 78,5-23 44,-194 33-101,-33 6-15,486-79 18,215 43 55,262 50-16,-1031 1-19,0-2 0,0 1 1,8-2-1,-15 1-41,0 1-1,0 0 1,0 0-1,-1 0 1,1-1 0,0 1-1,0 0 1,0 0-1,0 0 1,0-1 0,0 1-1,0 0 1,0 0-1,-1 0 1,1-1 0,0 1-1,0 0 1,0 0-1,0 0 1,-1 0 0,1 0-1,0 0 1,0-1-1,0 1 1,0 0 0,-1 0-1,1 0 1,0 0-1,0 0 1,-1 0 0,1 0-1,0 0 1,0 0-1,0 0 1,-1 0 0,1 0-1,-10-3-19,1 0 0,-1 1 0,0 0 0,1 1 0,-16 0 0,-333 4-234,246 2 180,-201 15 157,-1 28-334,11 28 647,303-76-400,-1 0 0,1 0 0,0 0 0,-1 0-1,1 0 1,0 0 0,-1 0 0,1 0 0,0 0 0,-1 1-1,1-1 1,0 0 0,0 0 0,-1 0 0,1 1 0,0-1-1,-1 0 1,1 0 0,0 1 0,0-1 0,0 0 0,-1 0-1,1 1 1,0-1 0,0 0 0,0 1 0,5 5 24,20 3 22,-23-9-48,40 11 29,1-2 0,-1-2 0,2-1 0,76-2 0,174-22 289,-262 15-260,221-33-8,-251 36-50,16-5-2,-17 5 4,-1 0 0,0 0 0,0 0 0,1 0 0,-1-1 0,0 1 0,0 0 0,0 0 0,1 0 0,-1 0 0,0 0 0,0-1 0,0 1 0,1 0 0,-1 0 0,0 0 0,0-1 0,0 1 0,0 0 0,0 0 0,0-1 0,1 1 0,-1 0 0,0 0 0,0-1 0,0 1 0,0 0 0,0 0 0,0-1 0,0 1 0,0 0 0,0 0 0,0-1 0,0 1 0,0 0 0,0 0 0,0-1 0,0 1 0,-1 0 0,1 0 0,0-1 1,0 1-1,0 0 0,0 0 0,0 0 0,0-1 0,-1 1 0,1 0 0,0 0 0,0 0 0,0-1 0,-1 1 0,1 0 0,0 0 0,-1 0 0,-1-2-13,0 1 1,-1-1 0,1 1 0,-1 0-1,1 0 1,-1 0 0,0 0-1,1 1 1,-1-1 0,0 1 0,0 0-1,1-1 1,-1 1 0,-4 1 0,2-1-7,-190 9-154,128-4 207,-5 0 131,-172 16-75,168-11-362,-87 22 1,161-31 259,-6 1-42,1 0 1,-14 6-1,20-7 48,0-1 0,0 1 0,0 0 0,0-1 0,0 1 0,-1 0 0,1 0 0,1 0 0,-1 0 0,-2 1 0,3-1 5,0-1 0,0 1 0,0-1 0,0 1 0,-1-1 0,1 0 0,0 1 0,0-1 1,0 1-1,0-1 0,0 1 0,0-1 0,0 1 0,0-1 0,0 1 0,0-1 0,1 0 0,-1 1 1,0-1-1,0 1 0,0-1 0,0 1 0,1-1 0,-1 0 0,0 1 0,0-1 0,1 0 0,-1 1 0,1 0 1,5 5 20,1-1 0,0 0 1,0 0-1,0 0 0,0-1 1,1 0-1,9 4 0,59 18 159,-54-21-133,-1-1-1,1-1 1,0 0 0,29-2-1,-16 1 90,448-4 68,1-25-159,-479 27-41,178-11-40,509-44 240,-494 39-315,208 10 0,-143 27 16,-133-8 154,165 16 145,-27-22-114,-198-10 34,124-22 1,-192 25-84,29-6 25,0 0 0,-1-2-1,47-20 1,-74 27-55,0-1 0,-1 1 1,1-1-1,0 0 1,-1 0-1,0-1 1,1 1-1,2-4 1,4-4-212,-9 10 192,0 0 1,0 0-1,0-1 1,0 1-1,0 0 1,0-1-1,0 1 1,0 0-1,0-1 0,0 1 1,0 0-1,0 0 1,0-1-1,0 1 1,0 0-1,0-1 1,0 1-1,0 0 1,0-1-1,0 1 1,0 0-1,-1 0 0,1-1 1,0 1-1,0 0 1,0 0-1,-1-1 1,1 1-1,0 0 1,0 0-1,-1 0 1,1-1-1,0 1 1,0 0-1,-1 0 0,1 0 1,0 0-1,0 0 1,-1 0-1,1 0 1,-1-1-1,-12-5-69,-1 3 33,-1 1 0,0 0 1,0 1-1,-27 1 1,21 0 21,-561 24-121,229 4 128,124-8-148,-32 3 259,-137 5 148,267-27 36,-132-17-1,228 12-184,-55-14 1,75 14-86,-1-1 1,1-1-1,0 0 0,0-1 1,-23-15-1,31 14-18,10 2-91,-1 5 84,0 0 0,0 0 1,0 0-1,0 0 0,0 1 1,0-1-1,4 0 1,43-7 8,53-3 1,-47 6-24,-8 1 29,345-36 58,-6-14-300,-217 22 407,146-21-146,-314 53-41,0 0 1,0 0 0,1-1-1,-1 1 1,0 0 0,0 0-1,0 0 1,1 0 0,-1 0 0,0 1-1,0-1 1,2 1 0,-22 6-104,-291 77 8,-288 67 278,556-139-152,-118 39 582,180-51-279,-5 0-265,3-2 4,1-1 0,-1-1 0,0-1 0,18-7 0,-25 8-44,34-8-1243,-126 67-7377,51-42 5148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41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18 878 5152,'-1'0'91,"1"0"1,-1 0 0,0-1-1,0 1 1,1 0-1,-1 0 1,0 0-1,1 0 1,-1 0 0,0 0-1,0 0 1,1 0-1,-1 0 1,0 1-1,1-1 1,-1 0 0,0 0-1,1 0 1,-2 1-1,2 0-20,-1 0 0,1 0 0,0 0 0,0 0 0,-1 0 0,1 0 0,0 0 0,0 0 0,0 0 0,0 0 0,0 0 0,0 1 0,0 2 23,1-2 163,-1 0 0,0 0 1,1 0-1,-1 0 0,1 0 0,0 0 1,0 0-1,0 0 0,0-1 0,0 1 1,0 0-1,0-1 0,3 4 1,-3-4-22,-1 0 1,1-1 0,0 1 0,0 0 0,0 0 0,0 0 0,0-1 0,0 1 0,0 0 0,0-1-1,0 1 1,0-1 0,0 1 0,1-1 0,-1 0 0,0 1 0,0-1 0,0 0 0,1 0-1,-1 0 1,0 0 0,2 0 0,1-2 94,0-1 0,0 0 1,0 1-1,0-1 0,-1 0 0,1-1 0,-1 1 0,0-1 0,0 1 0,0-1 0,0 0 1,2-5-1,2 0 20,20-33 938,-13 21-622,31-38 1,0 14-35,58-43 0,-54 48-208,46-50 1,-37 21-371,70-109-1,-41 54 67,-6 8-143,-75 108-435,-15 21 120,-50 86 451,-94 142 358,132-212-413,-61 93-33,73-106 23,0 1 0,1 1 0,1-1 0,0 1 0,-6 30 0,12-42 1,0 0-1,0 0 1,1 1 0,0-1-1,0 0 1,0 0 0,1 1-1,0-1 1,0 0 0,2 8-1,-1-11-5,-1 0 0,1 1 0,-1-1-1,1 0 1,0 0 0,0 0 0,1-1 0,-1 1 0,0-1-1,1 1 1,0-1 0,-1 0 0,1 1 0,0-2 0,0 1-1,0 0 1,1 0 0,-1-1 0,0 0 0,4 1-1,5 1-4,0 0-1,0-2 0,0 1 0,0-2 0,1 0 0,-1 0 0,0-1 0,0 0 0,0-1 1,0-1-1,18-5 0,6-5 64,-1-1-1,47-27 1,-70 35-287,0-2 0,18-14 0,-43 36 98,0 1 0,2 0-1,-1 0 1,-10 22-1,14-24 161,1 0 1,0 1-1,1-1 0,1 1 1,0 1-1,1-1 0,1 1 1,0 0-1,1-1 0,0 1 1,1 16-1,1-27-52,1-1 0,-1 0 0,1 1 0,0-1 0,0 0 0,0 1 0,0-1 0,0 0 0,1 0 0,-1 0-1,1 0 1,0 0 0,0-1 0,0 1 0,4 4 0,-4-6-2,-1 0-1,1 0 0,0 0 1,0 0-1,-1 0 1,1 0-1,0 0 1,0-1-1,0 1 0,0-1 1,0 1-1,0-1 1,0 0-1,0 0 1,0 0-1,0 0 0,0 0 1,-1 0-1,1 0 1,0-1-1,0 1 0,0-1 1,0 1-1,0-1 1,0 0-1,0 0 1,-1 1-1,3-3 0,4-2 2,0-1-1,-1 0 1,0 0-1,0 0 0,-1-1 1,1 0-1,6-11 1,-3 4-75,-1-1 0,-1 0 0,8-19 0,-13 28 23,-1 0-1,0 0 0,-1 0 0,0 0 0,1 0 0,-2 0 0,1-1 0,-1 1 0,0 0 1,0 0-1,-2-10 0,1 12 27,0 0 1,0 0 0,-1 0-1,1 0 1,-1 1 0,0-1-1,0 0 1,0 1 0,-1-1-1,1 1 1,-1 0 0,0 0-1,0 0 1,0 0 0,0 0-1,0 1 1,-1 0 0,-4-3-1,-1 0-44,6 2 105,-1 1 0,0 0-1,0 0 1,0 0-1,0 0 1,0 1 0,0-1-1,0 1 1,-8-1-1,20 3 91,-1 0 0,1 0 0,13 4 0,19 3-26,92 6-186,161 24-890,-182-22-4466,-109-16 5294,21-2-5515,-17-2 1892,-6 4 3446,0-1 1,-1 1 0,1-1-1,0 1 1,-1 0 0,1-1-1,0 1 1,-1 0-1,1-1 1,-1 1 0,1 0-1,-1-1 1,1 1 0,-1 0-1,1 0 1,0 0 0,-1-1-1,0 1 1,0 0 0,-30-9-3903,-20-6 1424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41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 13952,'-13'-20'5183,"21"20"-4031,21 8-320,-8-4 672,16-4-992,29 0 576,39 3-640,1 5-384,2 9-64,-3-2-448,6 2 224,2 2-4960,-10 1 2848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47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1095 5888,'-9'-1'2090,"8"10"2358,2-9-4097,-1 1 1,1 0-1,0-1 0,1 0 0,-1 1 0,0-1 0,0 0 1,0 1-1,0-1 0,0 0 0,0 0 0,2 0 0,23-2 2113,-23 0-2240,1 1-1,-1-1 0,1 0 1,-1 0-1,0 0 0,1 0 1,-1-1-1,-1 1 0,1-1 0,0 0 1,3-4-1,4-6 204,11-19 1,-12 17-203,99-192 1422,-9 17-1203,-47 109-556,-52 80 105,1 0 0,-1 1-1,1-1 1,-1 0 0,1 0 0,-1 1 0,1-1 0,-1 0 0,1 1-1,0-1 1,-1 0 0,1 1 0,0-1 0,-1 1 0,1-1 0,0 1-1,1-1 1,-2 1-3,1 0 0,-1 0 0,1 0 0,-1 0 0,1 0 0,-1 0 0,1 0 0,-1 1 0,1-1 0,-1 0 0,1 0 0,-1 0 0,1 0 0,-1 1 0,0-1 0,1 0 0,-1 0 0,1 1 0,-1-1 0,0 0 0,1 2 0,1 0-33,0 1-1,0 0 1,0 0 0,-1 0 0,1 0 0,1 6 0,0 6 82,0 0 0,-1 0 0,-1-1-1,-1 1 1,0 0 0,-3 16 0,2-15-33,-17 159 47,16-165-6,0 0 0,-1 0 0,0-1 0,0 1 0,-9 16 0,11-23-36,0-1 0,-1 0 0,1 0-1,-1 0 1,0 0 0,0 0 0,1 0 0,-1 0 0,0 0 0,-1-1 0,1 1-1,0-1 1,0 1 0,-1-1 0,1 0 0,0 0 0,-1 0 0,1 0 0,-1-1 0,0 1-1,1-1 1,-1 1 0,1-1 0,-1 0 0,0 0 0,1 0 0,-4-1 0,-2-1-32,1 0 0,-1 0 1,1-1-1,0 0 0,-8-4 1,-9-4-59,26 15-1,0 1 0,0-1 0,1 0 0,0 1 0,0-1 0,4 5 0,-3-6 101,0 1 0,0 0-1,1-1 1,-1 0 0,1 0 0,0 0 0,0-1 0,0 0 0,0 1-1,0-2 1,0 1 0,0-1 0,1 1 0,-1-2 0,11 2-1,-7-2 36,1-1 0,-1 0 0,1-1 0,-1 0 0,1 0 0,-1-1 0,0 0 0,14-6 0,29-17 21,71-45-1,-93 50 80,-1-1 1,-1-1-1,39-40 1,-61 56-132,0 0-1,-1-1 1,0 0-1,0 1 1,0-2 0,3-7-1,-7 13-33,-1 1 0,1 0 0,0-1-1,-1 1 1,1-1 0,-1 1 0,0-1-1,0 1 1,0-1 0,0 1-1,0-1 1,-1-2 0,1 4-14,-1-1 0,1 1 0,-1 0 0,0-1 0,0 1 0,0 0 0,1 0 0,-1-1 0,0 1 0,-1 0 0,1 0 0,0 0 0,0 0 0,0 0 0,-1 0 0,1 1 0,0-1 0,-1 0 0,1 1 0,0-1 0,-3 0 1,0 0-41,-1-1 1,1 1 0,-1 0 0,1 1-1,-1-1 1,0 1 0,1 0 0,-1 0-1,1 1 1,-1-1 0,0 1 0,1 0-1,-7 2 1,5 0 24,-1 0 0,1 0 0,0 0 0,0 1 0,1 0 0,-1 0 0,1 0 0,-7 7 0,2 0 18,1 1 1,-1 0-1,2 1 0,0 0 1,0 0-1,1 1 1,-8 22-1,11-24 29,0 0 0,1 0 0,0 1 0,1-1 0,1 1 0,-1 24 0,2-33 17,1 1 0,-1-1 0,1 1 0,0-1 0,0 0 0,0 1 0,0-1 0,1 0 0,-1 0 0,1 0 0,0 0 0,1 0 0,-1 0 0,1-1 0,-1 1 0,1-1 1,0 0-1,1 1 0,-1-1 0,0-1 0,1 1 0,0 0 0,4 1 0,0 0 31,0 0-1,1-1 1,-1 0 0,1-1-1,0 0 1,0 0-1,0-1 1,0 0 0,0-1-1,0 0 1,0 0 0,-1-1-1,1 0 1,0-1 0,0 0-1,0 0 1,-1-1 0,1 0-1,-1 0 1,10-6 0,4-3-29,-1-2 0,-1 0 0,0-1 0,-1-2 0,0 0 0,17-21 1,-27 29-7,43-47 74,64-54-1,-89 88-108,101-87 129,-100 82-126,-1-1 1,31-42 0,-33 35 12,-2-1 0,-1-1 1,-2-1-1,-1-1 0,-2-1 1,-2 0-1,15-62 0,-29 96-99,0 0 0,0 0-1,-1 0 1,1 0 0,-1 0-1,-1-1 1,1 1 0,-2-6 0,2 10 60,-1 1 1,1 0-1,0 0 1,-1 0 0,0-1-1,1 1 1,-1 0 0,1 0-1,-1 0 1,0 0 0,0 0-1,0 0 1,0 0 0,0 1-1,0-1 1,0 0 0,-2-1-1,2 2 14,-1-1 0,0 1 0,1-1 0,-1 1 0,0 0 0,1 0 0,-1 0 0,0 0 0,0 0 0,1 0 0,-1 0 0,0 1 0,1-1 0,-1 1 0,0-1 0,-2 2 0,-4 2-8,1 0 0,-1 0 0,1 1 0,0 0 0,1 0 0,-1 1 0,1 0 0,0 0 0,-10 13 0,-3 8 80,-19 35 0,30-48-31,-8 14 38,-100 187 259,102-185-293,1 2 0,2 0 0,1 0 0,2 1 0,-6 41 1,6 50 231,8-107-179,1 0 1,0 0-1,1 0 1,1-1 0,7 22-1,-9-34-33,1 0-1,-1 1 1,1-1-1,0 0 1,1 0-1,-1 0 1,1-1-1,-1 1 1,1-1-1,0 1 1,1-1-1,-1 0 1,0 0-1,1 0 1,7 4-1,-6-5-8,1 1-1,-1-1 1,1-1 0,0 1-1,0-1 1,0 0-1,0 0 1,0 0-1,0-1 1,0 0-1,7-1 1,4-1 18,0-1 0,0 0 0,0-2 0,-1 0 0,1 0 0,-1-2 0,0 0 0,28-17 0,-22 9-68,-1 0 0,-1-1 0,0-1 1,-2-1-1,22-26 0,-24 26-41,-3 2 135,14-20-1,-23 30-35,0-1-1,-1 1 0,0 0 0,0-1 0,-1 0 0,0 0 0,2-8 0,-4 14-53,1-1 1,-1 1-1,0 0 0,0 0 1,0-1-1,1 1 0,-1 0 1,0 0-1,-1-1 0,1 1 1,0 0-1,0 0 0,0-1 1,-1 1-1,1 0 1,-1 0-1,1 0 0,-1-1 1,1 1-1,-1 0 0,0 0 1,0 0-1,1 0 0,-1 0 1,0 0-1,0 1 0,0-1 1,0 0-1,0 0 1,0 0-1,0 1 0,0-1 1,0 1-1,-1-1 0,1 1 1,0-1-1,0 1 0,0 0 1,-1-1-1,1 1 0,0 0 1,0 0-1,-2 0 1,-3 0-55,0 0 0,0 1 0,0-1 0,0 1 0,0 1 0,0-1 0,-9 4 0,7-1 70,1-1 0,0 1 0,0 0 1,0 1-1,0 0 0,1 0 0,-1 1 0,1-1 1,1 1-1,-1 0 0,1 1 0,0-1 0,1 1 1,-6 11-1,6-11-2,1-1 0,1 1 0,0 0 0,-1 0-1,2 0 1,-1 0 0,1 1 0,0-1 0,1 0 0,0 0 0,0 1 0,0-1 0,1 0 0,0 0 0,1 0 0,3 13 0,-2-13 40,0 1 0,1-1 0,-1 0 0,1-1 0,1 1 0,-1-1 0,1 0 0,0 0 0,0 0 0,1 0 0,7 4 0,-10-7-45,1-1 1,-1 0 0,1 1-1,0-2 1,0 1-1,0 0 1,0-1-1,0 0 1,0 0 0,0 0-1,1 0 1,-1-1-1,0 1 1,0-1-1,1 0 1,-1-1-1,0 1 1,0-1 0,1 0-1,-1 0 1,0 0-1,5-2 1,15-9 141,-1 0 0,25-18-1,1 0-144,18-4 60,84-31 0,-83 38-44,-17 9-69,-34 13 19,27-12 0,-174 90-224,114-63 229,1 2 1,0 0-1,1 0 0,0 2 1,1-1-1,-11 17 0,14-16 27,0 0 0,1 1 0,0 0 1,1 1-1,-8 24 0,15-38 13,1 0 0,-1 0 1,1 0-1,-1-1 0,1 1 1,0 0-1,0 0 0,0 0 1,0 0-1,0 0 0,0 0 1,0-1-1,1 1 0,-1 0 1,1 0-1,-1 0 0,1-1 1,0 1-1,-1 0 0,1-1 1,0 1-1,0 0 0,0-1 1,1 1-1,-1-1 0,0 0 1,0 1-1,1-1 0,-1 0 1,1 0-1,-1 0 0,1 0 1,0 0-1,-1 0 0,1 0 1,0 0-1,0-1 0,-1 1 1,4 0-1,4 0 57,1 1-1,0-2 1,0 1 0,-1-1-1,1-1 1,0 1 0,-1-2 0,1 1-1,-1-1 1,1-1 0,-1 0-1,12-5 1,2-2-13,-1-1 0,0-1-1,32-24 1,-20 8-94,-1-1 1,35-40-1,14-14-13,8 7 120,32-32 132,-103 89-167,-1-1-1,-1-1 1,-1-1 0,16-26-1,-7 1-26,-1-2 0,21-68 0,-35 84 9,-10 31-39,0 1 1,0-1-1,1 1 0,-1-1 0,0 0 0,0 1 0,-1-1 1,1 1-1,0-1 0,0 1 0,-1-1 0,1 1 1,-1-1-1,1 1 0,-1-1 0,0 1 0,-1-3 0,2 4 23,0 0-1,0 0 0,-1 0 0,1 0 0,0-1 0,0 1 0,0 0 0,-1 0 0,1 0 0,0 0 0,0 0 0,-1 0 0,1 0 0,0 0 0,0 0 1,-1 0-1,1 0 0,0 0 0,-1 0 0,1 0 0,0 0 0,0 0 0,-1 0 0,1 0 0,0 0 0,0 0 0,-1 0 0,1 0 0,0 1 0,0-1 0,0 0 1,-1 0-1,1 0 0,0 0 0,0 0 0,0 1 0,-1-1 0,1 0 0,0 0 0,0 1 0,-9 9-92,0 0 0,0 1 0,1 0 1,1 0-1,-9 19 0,-2 0-31,3-4 58,-25 40 136,-48 105 0,78-143 65,0 1 1,2 1 0,-6 46-1,8-26 23,0 66 0,6-105-131,1-1 0,-1 0 0,2 1 0,-1-1 0,1 0-1,6 16 1,-7-23 2,0 1 0,1-1 0,-1 0 0,1 0 0,0-1 0,0 1 0,0 0 0,0-1 0,0 1 0,1-1 0,-1 1 0,1-1 0,0 0 0,0 0 0,-1 0 0,1-1 0,0 1 0,0-1 0,1 1 0,-1-1 0,0 0 0,0 0-1,6 0 1,-2 0 19,1-1-1,-1 0 0,0-1 0,1 0 1,-1 0-1,1 0 0,-1-1 0,0 0 1,0 0-1,9-5 0,3-2 65,-1-1 0,26-17 0,-9 0-43,0-1 0,60-63 0,4-10-398,-95 98 288,5-7-101,-9 24-6,-3 10 325,-2 29-265,1 107-1,5-151 117,0-1-1,0 0 1,1 1-1,0-1 1,1 0-1,0 0 1,6 11-1,-9-17-7,1 0-1,0 0 1,1 0 0,-1 0-1,0 0 1,1-1 0,-1 1-1,1 0 1,-1-1 0,1 1-1,0-1 1,-1 1 0,1-1-1,0 0 1,0 0 0,0 0-1,0 0 1,0 0-1,1 0 1,-1-1 0,0 1-1,0-1 1,0 1 0,1-1-1,-1 0 1,0 0 0,0 0-1,1 0 1,-1 0 0,0-1-1,0 1 1,4-2-1,38-18 59,-24 10-78,19-12-62,67-49-1,-48 30 92,66-52 46,-89 66-376,-43 34 230,1 1 0,0 0-1,0 0 1,-8 13 0,-31 53-48,24-38 19,16-25 81,-1 0 0,1 1 0,1-1 0,0 1 0,1 0 0,0 1 0,-4 23 0,8-34 49,0 0 0,0 0 0,0 0 0,0 0 0,0 0 0,0 0 0,0 0 0,0 0 0,1 0 0,-1 0 0,1 0 1,0 0-1,-1-1 0,1 1 0,0 0 0,0 0 0,0-1 0,0 1 0,1-1 0,-1 1 0,0-1 0,1 1 0,-1-1 0,0 0 0,1 1 0,0-1 0,-1 0 0,1 0 0,0 0 0,0 0 0,-1-1 0,5 2 0,0 0 22,0-1 0,0 0 0,0-1 0,0 1 0,1-1 1,-1 0-1,0 0 0,0-1 0,8-2 0,-8 2-40,0-1 1,0 0 0,-1 0-1,1 0 1,0-1 0,-1 0-1,0 0 1,1-1 0,-1 1-1,-1-1 1,1 0 0,-1-1-1,1 1 1,-1-1-1,0 1 1,4-8 0,0 0 13,-3 6-27,-1 1 0,-1-1-1,1 0 1,-1 0 0,0 0-1,0-1 1,-1 1-1,0-1 1,2-6 0,-2 4 8,-1 0-51,1 0-1,-1 0 0,0-11 0,-2 17 25,1-1 0,0 1 0,-1 0-1,0 0 1,0 0 0,0 0 0,0 0 0,0 0 0,0 0-1,-1 0 1,0 0 0,-3-4 0,1 2 20,-1 0 0,0 0-1,-10-8 1,4 5 174,11 8-162,0-1 0,-1 1 0,1 0 0,0 0 0,0 0-1,-1-1 1,1 1 0,0 0 0,0-1 0,0 1 0,0 0 0,-1 0-1,1-1 1,0 1 0,0 0 0,0-1 0,0 1 0,0 0-1,0 0 1,0-1 0,0 1 0,0 0 0,0-1 0,0 1-1,0 0 1,0-1 0,0 1 0,0 0 0,0-1 0,8-8-93,15-5-44,16-6 195,80-27 0,-106 43-46,0 0 0,0 1 0,0 1 1,1 0-1,-1 1 0,1 1 0,-1 0 0,1 0 0,-1 2 0,22 4 0,-29-5-3,-1 0 0,0 1 0,0 0 0,0 0 0,0 0 0,0 1 0,-1 0 0,1 0 0,-1 0 0,0 0 0,1 1 0,-1-1 0,-1 1 0,1 0 0,-1 0 0,1 1 0,-1-1 0,-1 1 0,1 0 0,-1-1 0,1 1 0,-1 0 0,-1 0 0,1 1 0,-1-1 0,0 0 0,0 0 0,0 1 0,-1-1 0,1 1 0,-2 10 0,0-8 34,0 1 0,-1 0 1,0-1-1,0 1 0,-1-1 0,-5 11 0,-27 46 135,22-44-102,-12 28 1,22-44-98,3-11 48,4-1 19,-1 0 1,2 0-1,-1 0 1,1 0-1,0 1 0,0 0 1,9-8-1,-1 1-73,-3 2-7,1 1 0,0 0 0,0 0 0,1 1-1,0 1 1,23-12 0,-29 17 13,0 1 0,-1 0 0,1 0-1,0 0 1,0 0 0,0 1 0,0 0 0,0 1-1,0-1 1,0 1 0,1 0 0,-1 0 0,0 1-1,0 0 1,0 0 0,0 1 0,0-1 0,11 6-1,-5 0 50,0 1-1,0 1 1,-1 0-1,0 1 1,17 19-1,-19-21-13,7 10 17,13 20 1,7 7-452,-17-22-1794,-18-20 1304,1-1 1,0 0-1,-1 1 1,0 0 0,0-1-1,0 1 1,1 3-1,-3 5-4694,-10 4 1855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4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1452 284 13056,'-53'-31'4831,"35"17"-3775,9 11-256,13 0-2368,9-6 704,5 1-575,1 0 863,-6 0-2144</inkml:trace>
  <inkml:trace contextRef="#ctx0" brushRef="#br0" timeOffset="1">10 188 14304,'-10'-20'5279,"20"20"-4095,40-12-352,8 4-928,32 0-128,0-4 1152,13-8-480,49-3 32,20-2-288,-20 5-416,6 0 128,22 9-5280,-6 7 2977,-19-1-6305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49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113 794 3488,'-42'7'1504,"-28"2"9744,97-29-9515,-8 4-1005,-1 0 1,0-2 0,-2 0-1,24-32 1,0 1-196,-14 20-146,2 1 1,38-29 0,68-43 289,29-25 491,-159 122-1077,-1 0 0,0-1 1,1 1-1,-1-1 0,-1 0 1,4-5-1,-6 9-78,0-1 0,1 0 0,-1 1 1,0-1-1,0 1 0,1-1 0,-1 0 1,0 1-1,0-1 0,0 0 0,0 0 0,0 1 1,0-1-1,0 0 0,0 1 0,0-1 1,0 0-1,-1-1 0,1 2-18,-1-1-1,1 1 1,-1-1 0,1 1-1,-1-1 1,1 1 0,-1 0-1,0-1 1,1 1 0,-1 0-1,0-1 1,1 1 0,-1 0-1,0 0 1,1 0 0,-1-1-1,0 1 1,1 0 0,-1 0 0,0 0-1,0 0 1,-1 1 0,-2-2-45,3 1 44,-1 0-1,1 0 0,0 0 1,-1 0-1,1 0 0,0 0 1,-1 0-1,1 1 0,0-1 1,-1 0-1,1 1 0,0-1 1,0 1-1,-3 1 0,5-2 5,-1 1 0,1 0 0,-1-1 1,1 1-1,-1 0 0,1-1 0,-1 1 0,1 0 0,-1-1 0,1 1 0,0-1 0,-1 1 0,2 0 1,8 4 34,1 1 0,20 7 1,-24-11-46,0 0 1,0 1-1,-1 0 1,1 0-1,-1 0 1,0 1-1,0 0 1,0 0-1,-1 1 0,10 9 1,-10-8 9,-1 1 0,0-1 0,-1 1 1,0-1-1,0 1 0,0 0 0,-1 0 0,0 0 1,0 1-1,1 9 0,-1 8 86,-1 44 1,-1-37-74,-5 114 138,8-103-24,-1-28 124,-2-14-231,1 0 0,-1 0 0,0 0 1,1 0-1,-1 0 0,0 0 1,1 0-1,-1 0 0,1 0 1,-1 0-1,1 0 0,0-1 1,-1 1-1,1 0 0,0 0 1,0-1-1,0 1 0,-1 0 1,1-1-1,0 1 0,0-1 0,0 1 1,0-1-1,0 1 0,0-1 1,0 0-1,0 1 0,0-1 1,0 0-1,0 0 0,0 0 1,0 0-1,1 0 0,-1 0 1,0 0-1,1 0 0,2-1 40,0 1 0,0-1 0,0 0 0,0 0 0,0 0 0,0-1 0,0 1 0,6-5 0,258-172 246,-87 54-250,-167 118-107,-13 6 49,-1 0-1,0 0 1,0 0 0,1 0-1,-1 0 1,0 0-1,0 0 1,1 0-1,-1 1 1,0-1 0,0 0-1,0 0 1,1 0-1,-1 0 1,0 0-1,0 0 1,0 1 0,1-1-1,-1 0 1,0 0-1,0 0 1,0 0-1,0 1 1,1-1 0,-1 0-1,0 0 1,0 0-1,0 1 1,0-1-1,0 0 1,0 0 0,0 1-1,0 3 14,0-1-1,0 1 1,0-1-1,-1 1 1,1-1 0,-2 5-1,1-6 24,-10 39 135,-2-1 0,-18 39 0,-2 2-97,31-75-66,0 0-1,1-1 1,0 1 0,0 0 0,0 0-1,0 7 1,1-11 15,0 0 0,0-1 0,0 1 0,1 0 0,-1 0 0,0 0 0,1 0 0,-1 0 0,1 0 0,0-1 0,0 1 1,0 0-1,0 0 0,0-1 0,0 1 0,0-1 0,0 1 0,0-1 0,1 1 0,-1-1 0,1 0 0,1 2 0,1-2 20,0 1 0,0-1 0,1 1 0,-1-1 1,0 0-1,0-1 0,1 1 0,-1-1 0,0 0 0,0 0 0,1 0 1,-1 0-1,8-3 0,-2 1 27,-1 0 1,1-1-1,-1-1 0,18-8 1,-14 5-66,0-2 0,-1 0 0,0 0 0,0-1 0,-1-1 0,0 0 0,17-23 0,-2-4-2,27-52 1,-28 45 41,2-6-239,-27 67 28,-26 177-534,22-161 763,1-16-11,1 0 0,1 0 0,2 27-1,-1-41-40,0 0 0,1 0 0,-1 0 0,1 0 0,-1 0 0,1 0-1,0 0 1,0-1 0,0 1 0,0 0 0,0-1 0,0 1-1,0 0 1,0-1 0,1 0 0,-1 1 0,1-1 0,-1 0-1,1 1 1,-1-1 0,1 0 0,0 0 0,0-1 0,-1 1 0,1 0-1,0 0 1,0-1 0,0 1 0,0-1 0,0 0 0,0 1-1,0-1 1,0 0 0,2-1 0,7 1 35,1-1 0,-1 0 1,0-1-1,17-5 0,-27 6-45,20-4 30,-1-1-1,1-1 0,-1-1 0,0 0 0,-1-2 0,0 0 0,-1-2 0,25-18 0,-18 8 5,-1-2-1,26-31 1,37-60-3,-13 17-148,-38 54 67,29-37 23,80-129 1,-138 199 27,-4 6-38,0 1 0,0-1-1,0 0 1,-1 0-1,0 0 1,0 0 0,0-1-1,0 1 1,0-7 0,-2 12 30,0-1 1,0 1-1,0 0 1,0 0-1,0 0 1,0 0 0,0-1-1,0 1 1,0 0-1,0 0 1,0 0-1,0 0 1,0 0-1,-1-1 1,1 1-1,0 0 1,0 0 0,0 0-1,0 0 1,0 0-1,0 0 1,0 0-1,-1 0 1,1-1-1,0 1 1,0 0-1,0 0 1,0 0 0,0 0-1,-1 0 1,1 0-1,0 0 1,0 0-1,0 0 1,0 0-1,0 0 1,-1 0-1,1 0 1,0 0 0,0 0-1,0 0 1,0 0-1,-1 0 1,1 0-1,0 0 1,0 0-1,0 0 1,0 0-1,0 0 1,-1 1-1,1-1 1,0 0 0,0 0-1,0 0 1,0 0-1,0 0 1,0 0-1,0 0 1,0 1-1,-1-1 1,1 0-1,0 0 1,0 0 0,-11 10-182,11-9 176,-16 16-16,0 1 1,2 1-1,0 0 0,1 1 1,1 1-1,1 0 0,1 0 1,1 1-1,0 0 0,2 1 1,-5 25-1,-25 149 12,31-146 166,2-1 0,3 51-1,1-95-97,1-1 0,-1 0-1,1 1 1,0-1-1,1 0 1,-1 0-1,1 0 1,0 0-1,0 0 1,0 0-1,1 0 1,4 6 0,-5-8-27,1-1 0,0 1 1,-1 0-1,1-1 0,0 0 1,1 0-1,-1 0 0,0 0 1,1 0-1,-1 0 1,1-1-1,-1 0 0,1 1 1,-1-2-1,1 1 0,0 0 1,0-1-1,5 1 0,4-1 3,1-1 0,0 0-1,-1-1 1,1-1 0,-1 0-1,1 0 1,-1-2 0,-1 1-1,1-2 1,0 0-1,-1 0 1,-1-1 0,1-1-1,-1 0 1,0 0 0,-1-1-1,1 0 1,-2-1-1,0 0 1,10-15 0,-8 11-22,-2 1 46,15-25 0,-22 35-70,-1 0-1,1 0 1,-1 0 0,0 0-1,0 0 1,0-1 0,0 1-1,-1 0 1,1-1 0,-1 1-1,0-1 1,0 1 0,0 0-1,-1-5 1,1 7 1,0 0 0,0 1 1,0-1-1,-1 0 0,1 1 0,0-1 0,0 1 1,-1-1-1,1 1 0,0-1 0,-1 1 0,1-1 1,-1 1-1,1-1 0,0 1 0,-1-1 0,1 1 0,-1-1 1,1 1-1,-1 0 0,0-1 0,1 1 0,-1 0 1,1 0-1,-1-1 0,1 1 0,-1 0 0,-1 0 1,0 0-17,1 0 0,-1 0 1,0 0-1,1 1 0,-1-1 1,0 1-1,1-1 0,-1 1 1,1 0-1,-1-1 1,-1 2-1,-3 3-46,-1-1-1,1 1 1,0 0 0,-5 7 0,-6 7 24,-27 40-1,36-47 102,1 1-1,0-1 1,1 1-1,1 0 1,-5 15-1,10-25-28,-1 0 0,0-1 0,1 1 0,0 0 0,-1-1-1,1 1 1,0 0 0,1 0 0,-1-1 0,0 1 0,1 0-1,-1-1 1,1 1 0,0-1 0,0 1 0,0-1 0,2 5-1,0-4 18,-1 0-1,0-1 0,1 1 0,-1-1 1,1 1-1,0-1 0,0 0 0,0 0 1,0-1-1,0 1 0,0 0 0,4 0 1,5 2 69,0-1 0,1 0 0,-1-1 1,0-1-1,1 0 0,20-1 0,-19 0-77,0-1-1,-1-1 1,1 0-1,-1-1 1,1-1-1,-1 0 1,0 0-1,0-2 1,-1 1-1,1-2 0,-1 0 1,-1 0-1,1-1 1,-1 0-1,-1-1 1,0 0-1,0-1 1,11-14-1,18-33-126,-29 40 89,2 0 1,-1 1 0,2 0-1,27-26 1,-39 42 15,-1-1 0,0 1 0,1 0 0,-1 0 1,0-1-1,1 1 0,-1 0 0,0 0 0,1-1 0,-1 1 0,0 0 0,1 0 0,-1 0 0,1 0 1,-1 0-1,0 0 0,1 0 0,-1 0 0,1 0 0,-1 0 0,1 0 0,-1 0 0,0 0 0,1 0 0,-1 0 1,1 0-1,-1 0 0,0 1 0,1-1 0,-1 0 0,0 0 0,1 0 0,-1 1 0,0-1 0,1 0 1,-1 0-1,0 1 0,1-1 0,-1 0 0,0 1 0,0-1 0,1 0 0,-1 1 0,0-1 0,0 0 0,1 2 1,4 19-6,-4-11-37,-1 1 1,0 0-1,-1-1 1,-4 21-1,-14 43-169,12-53 191,4-8 77,-2-1 0,1 1-1,-2-1 1,0-1 0,-9 16 0,14-26-48,1 0 1,-1-1 0,0 1-1,1 0 1,-1-1-1,1 1 1,-1 0-1,0-1 1,0 1 0,1-1-1,-1 1 1,0-1-1,0 0 1,1 1 0,-1-1-1,0 0 1,0 1-1,-1-1 1,1 0-2,1 0 0,-1 0 1,1 0-1,-1-1 0,1 1 1,0 0-1,-1 0 0,1 0 0,0-1 1,-1 1-1,1 0 0,0 0 0,-1-1 1,1 1-1,0 0 0,-1-1 0,1 1 1,0 0-1,0-1 0,-1 1 0,1-1 1,0 1-1,0 0 0,0-1 1,0 1-1,-1-1 0,1 1 0,0-1 1,0 1-1,0 0 0,0-1 0,0 1 1,0-1-1,0 1 0,0-1 0,1 0 1,-2-6 155,1 6-151,0 1-1,0-1 1,0 0 0,0 1-1,0-1 1,0 0 0,0 0 0,0 1-1,0-1 1,0 0 0,0 1-1,1-1 1,-1 0 0,0 0-1,1 0 1,0 0-21,0 1 0,-1-1-1,1 1 1,0-1 0,0 1 0,0-1-1,0 1 1,0 0 0,0 0 0,0-1 0,0 1-1,0 0 1,1 0 0,-1 0 0,0 0-1,1 0 1,73 7-356,-23-2 139,81 1-2499,0-8-4511,-117 1 5252,1 0 0,-1-1 0,1-1 0,-1 0 0,20-8-1,27-15-3035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51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145 644 5888,'2'-7'622,"0"-1"-49,0 1 0,1-1 0,0 1 1,6-12-1,-8 17 93,0 0-1,0 0 1,-1 0 0,1 0 0,0 0 0,-1 0 0,1 0 0,-1-1 0,0 1-1,0 0 1,0-4 0,0 5-502,0 1 0,0-1-1,0 1 1,-1-1 0,1 1-1,0-1 1,0 1 0,0-1-1,0 1 1,-1-1 0,1 1 0,0 0-1,0-1 1,-1 1 0,1-1-1,0 1 1,-1 0 0,1-1-1,0 1 1,-2-1 0,2 1-120,-1 0 1,0 0-1,1 0 1,-1 0 0,1 0-1,-1 0 1,0 0-1,1 0 1,-1 0-1,0 0 1,1 0-1,-1 1 1,1-1 0,-1 0-1,0 0 1,1 1-1,-1-1 1,1 0-1,-1 1 1,1-1 0,-1 1-1,0-1 1,-4 5 89,1-1 0,-1 1 1,0 0-1,1 0 1,0 0-1,0 0 1,-3 8-1,-19 44 246,19-41-262,-3 9 201,-10 21 201,-24 89 1,42-127-438,0 0-1,1 1 1,0 0-1,1-1 1,0 1 0,1 11-1,-1-18-58,0 1 0,1-1-1,-1 0 1,1 0 0,-1 0-1,1 0 1,0 0 0,0 0-1,0 0 1,0 0 0,0 0-1,0 0 1,0-1 0,1 1-1,-1 0 1,1-1 0,-1 1-1,1-1 1,0 0 0,-1 1-1,1-1 1,0 0 0,0 0-1,0 0 1,0 0 0,0 0-1,0-1 1,0 1 0,0 0-1,3-1 1,-1 0 24,0 0 0,-1 0 0,1 0 0,0-1-1,-1 0 1,1 1 0,0-2 0,-1 1 0,1 0 0,-1-1 0,0 1 0,1-1 0,-1 0 0,0 0 0,0 0 0,5-5 0,3-4 52,-1 1 0,17-23 0,52-82-156,-7 8-550,-73 111 494,0-1-1,0 0 0,0 1 1,0-1-1,1 1 1,-1 4-1,-1 7 0,-5 17 4,-10 59-58,15-79 174,2-1 0,-1 0 1,1 1-1,1-1 1,0 0-1,3 12 1,-3-20 37,0 0 0,0 0 1,0 0-1,1 0 0,-1 0 1,1 0-1,-1 0 0,1 0 0,0 0 1,0-1-1,1 1 0,-1-1 1,5 4-1,-3-3 13,1 0 0,-1 0-1,1-1 1,0 0 0,-1 0 0,1 0 0,0 0 0,7 0-1,-2 0-9,0-1-1,1 0 0,-1-1 0,0 0 0,0 0 0,1-1 0,-1-1 0,15-4 1,-13 3-8,-1-1 0,0-1 1,0 0-1,0-1 1,0 0-1,-1 0 1,0-1-1,17-17 1,-11 9-4,-2-1 0,0-1 0,-1-1 0,13-21 0,1-10-250,35-87 0,-52 111-54,-7 12 254,-3 12 14,0 0-1,0 1 1,1-1-1,-1 0 1,0 0-1,0 0 1,0 1-1,0-1 0,1 0 1,-1 0-1,0 1 1,1-1-1,-1 0 1,1 1-1,-1-1 1,1 0-1,-1 1 0,1-1 1,-1 0-1,1 1 1,-1-1-1,1 1 1,0-1-1,-1 1 1,1 0-1,0-1 0,-1 1 1,1 0-1,0-1 1,0 1-1,0 0 1,-1 0-1,1 0 1,0-1-1,0 1 0,0 0 1,-1 0-1,2 1 1,69 4-323,-45-2 415,-24-2-82,0-1 0,0 0 0,1 0 0,-1 1 0,0-1 0,0 1 0,0 0 0,0 0 0,0 0 0,0 0 0,0 0 0,0 0 1,0 0-1,0 1 0,0-1 0,-1 1 0,1-1 0,-1 1 0,1 0 0,-1 0 0,1 0 0,-1-1 0,0 1 0,0 0 0,0 1 1,0-1-1,0 0 0,-1 0 0,1 0 0,-1 0 0,1 1 0,-1-1 0,0 0 0,0 0 0,0 1 0,0-1 0,0 0 0,-1 4 1,-17 111-36,2-20 224,12-77-199,2-11 29,1 1-1,0 0 1,0 0 0,1 19 0,1-27-12,-1 0 1,0 0 0,1 0 0,-1 0 0,1-1-1,-1 1 1,1 0 0,0 0 0,0 0 0,0 0 0,0-1-1,0 1 1,0 0 0,1-1 0,-1 1 0,1-1 0,-1 1-1,1-1 1,-1 0 0,1 0 0,0 0 0,-1 0-1,1 0 1,0 0 0,0 0 0,0 0 0,0-1 0,0 1-1,3 0 1,7 0 70,1-1 0,0 0 0,0-1 0,0 0 0,-1-1 0,23-7 0,-34 9-88,19-5 47,0-1 0,-1-1 0,1 0 0,-2-2 0,25-14 0,-18 7-68,-1-1 0,-1-1 0,24-24 0,96-113-147,2-1 510,-17 25-224,-103 102-189,-2-1 0,34-59 0,-34 50-282,-23 36 149,-4 4 82,-7 8-77,-81 98-165,75-86 339,0 1 1,1 1-1,2 0 0,0 1 0,1 1 1,2 0-1,-15 46 0,7 1 162,-17 119-1,35-190-134,-1 15 128,-1 26 1,3-38-86,0 0-1,0-1 1,0 1-1,1 0 1,0 0 0,0-1-1,0 1 1,0-1 0,0 1-1,1-1 1,-1 1 0,4 4-1,-4-7-34,-1 0 0,1-1 0,-1 1 0,1 0 0,0-1 0,-1 1 0,1-1 0,0 1 0,0-1 0,-1 1 0,1-1 0,0 0 0,0 1 0,0-1 0,-1 0 0,1 1 0,0-1 0,0 0 0,0 0 0,0 0 0,0 0 0,-1 0 0,1 0 0,0 0-1,0 0 1,0 0 0,0 0 0,0-1 0,0 1 0,-1 0 0,1-1 0,0 1 0,1-1 0,2-2 4,1 0-1,-1 0 0,0 0 1,6-6-1,-4 4 0,314-288 423,-284 260-401,-2-1 0,-1-1 0,40-56 0,-35 32-80,41-90 0,17-70-113,-95 217 151,3-11-349,-11 28 214,-21 68 191,0-1 87,-149 284 334,149-313-441,-31 52 210,-4-3 0,-97 119 0,149-205-165,7-9 108,7-8 226,105-117-337,-77 81-226,2 1 0,39-33 1,-68 65 131,0 1-1,0 0 1,0 0 0,0 1 0,1-1 0,-1 1 0,6-2 0,-9 3 15,1 1 1,-1 0 0,1 0 0,-1-1-1,1 1 1,-1 0 0,1 0 0,-1 1-1,0-1 1,1 0 0,-1 0 0,1 1-1,-1-1 1,1 0 0,-1 1 0,0 0-1,1-1 1,-1 1 0,0 0 0,0 0-1,1 0 1,-1-1 0,0 1 0,0 1-1,0-1 1,0 0 0,1 1 0,10 15 63,0 1 1,-2 1 0,17 37-1,-16-31 127,21 35-1,-24-49-129,0 0 1,1-1-1,0 0 0,0 0 1,1-1-1,1 0 0,-1 0 1,1-1-1,19 10 1,-6-7-823,1 0 0,1-1 0,43 10 0,-42-17-2342,-16-5-401,-25-11-5707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5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554 152 11808,'-5'0'4352,"5"5"-3361,13-2-287,1 2 1568,9-2-1376,8 1 64,28 1-576,25-2-288,11 2-32,-9 2-768,-14 1 384,-14 0-4448,-8 0 2625,-19 7-6145</inkml:trace>
  <inkml:trace contextRef="#ctx0" brushRef="#br0" timeOffset="1">37 60 9792,'-36'-23'4448,"54"15"-3872,9 3-2752,17-2 1056,25 2-1184,10 2 1344,8-5-3648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54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26 809 5632,'-4'-3'466,"4"3"-386,0-1-1,-1 1 1,1-1-1,-1 1 1,1-1 0,-1 1-1,0 0 1,1-1 0,-1 1-1,1 0 1,-1-1-1,0 1 1,1 0 0,-1 0-1,0-1 1,1 1 0,-1 0-1,0 0 1,0 0-1,1 0 1,-1 0 0,0 0-1,1 0 1,-1 0-1,0 0 1,1 1 0,-1-1-1,0 0 1,1 0 0,-1 1-1,0-1 1,1 0-1,-2 1 1,4-2 468,0 0 0,0 0-1,1 0 1,-1 0 0,0 0 0,0 0 0,0 1-1,5-1 1,7-3 437,67-20 1984,63-22-346,-113 35-2222,-2-2-1,51-30 1,106-100 407,-71 50-581,-74 63-148,-11 10 172,-2-3 0,30-28 0,-45 34-4,-12 17-243,-1 0-1,0 0 0,1-1 0,-1 1 0,0 0 0,1-1 0,-1 1 0,0 0 1,0-1-1,1 1 0,-1 0 0,0-1 0,0 1 0,0-1 0,0 1 0,0-1 0,0 1 1,1 0-1,-1-1 0,0 1 0,0-1 0,0 1 0,0 0 0,0-1 0,0 1 0,-1-1 1,1 1-1,0-1 0,0 1 0,0 0 0,0-1 0,0 1 0,-1-1 0,1 1 0,0 0 1,0-1-1,-1 1 0,1 0 0,0-1 0,-1 1 0,1-1 0,-1 1-13,-1 0 1,1 1-1,0-1 0,0 0 0,0 0 0,0 0 0,0 1 0,0-1 0,0 1 0,0-1 1,0 1-1,0-1 0,0 1 0,0-1 0,0 1 0,0 0 0,0 0 0,0-1 1,1 1-1,-1 0 0,0 0 0,1 0 0,-2 2 0,-1 0-9,-5 7 12,0 1 1,1 0-1,1 0 0,-1 0 0,2 1 0,-6 15 0,-20 77-57,21-67 216,3 0 0,1 1 0,-3 62 0,9-94-95,1-1 1,-1 1-1,1 0 0,-1 0 0,2 0 0,-1 0 1,1-1-1,0 1 0,0-1 0,6 11 0,-6-13-24,0 0-1,0 0 1,1 0 0,0 0-1,-1-1 1,1 1-1,0-1 1,0 0-1,0 0 1,1 0 0,-1 0-1,0 0 1,1-1-1,-1 0 1,1 1 0,0-1-1,-1-1 1,6 2-1,14 1 192,1-1 0,-1-2 0,1 0 0,46-6 1,-52 3-166,0-1 0,0-1 0,-1 0 1,0-1-1,0-1 0,0-1 1,17-10-1,-22 10-61,-1-1-1,0 0 1,0 0 0,-1-2 0,0 1-1,-1-1 1,0 0 0,-1-1 0,11-20-1,-8 11 22,-1-1-1,0-1 0,-2 0 1,9-43-1,-15 54-43,0-1 0,0 0 1,-1 0-1,-1 0 0,-2-19 0,2 31-3,0 1 1,0-1-1,0 0 0,0 0 1,0 0-1,0 1 1,0-1-1,-1 0 1,1 0-1,0 0 0,-1 1 1,1-1-1,0 0 1,-1 1-1,1-1 0,-1 0 1,1 1-1,-1-1 1,0 1-1,1-1 0,-1 0 1,1 1-1,-1 0 1,0-1-1,0 1 0,0-1 1,0 1 9,0 0 1,0 0 0,0 0-1,0 0 1,0 0-1,0 1 1,0-1 0,0 0-1,0 1 1,1-1-1,-1 0 1,0 1 0,0-1-1,0 1 1,1 0-1,-1-1 1,0 1 0,0-1-1,1 1 1,-1 0-1,0 0 1,1-1 0,-1 2-1,-11 15-101,2 0 0,0 0 0,-13 32 0,13-26 105,-32 77 225,35-81-160,1 1 0,2-1 0,-5 28 1,9-41-12,0-1 0,0 1 0,0-1 0,1 1 1,-1-1-1,2 1 0,-1-1 0,0 0 0,1 1 1,0-1-1,0 0 0,0 0 0,1 0 0,0-1 1,0 1-1,4 4 0,-2-2 22,1-1 0,1 1-1,-1-2 1,1 1 0,0-1 0,1 1 0,-1-2-1,1 1 1,9 3 0,-11-7-7,-1 1 0,1-1 0,0 1 0,-1-2 0,1 1 0,0-1 0,0 0 0,0 0 0,-1 0 1,1-1-1,0 0 0,0 0 0,7-3 0,3-1 87,0-1 0,0 0 0,21-13-1,-13 4-123,1-2 0,-2 0-1,0-2 1,-1 0 0,32-38-1,84-124 1,-91 114-19,-2-1-170,-45 68 165,0 0-1,0 0 1,0 0-1,0 0 0,0 0 1,0 0-1,0 0 0,0 0 1,0 1-1,0-1 1,0 0-1,0 0 0,0 0 1,0 0-1,0 0 0,1 0 1,-1 0-1,0 0 1,0 0-1,0 0 0,0 0 1,0 0-1,0 0 0,0 0 1,0 0-1,0 0 1,0 0-1,0 0 0,0 0 1,0 0-1,0 0 0,0 0 1,0 0-1,0 0 1,0 0-1,0 0 0,0 0 1,0 0-1,1 0 0,-1 0 1,0 0-1,0 0 1,0 0-1,-2 12-191,-7 20-150,-7 17 262,-39 81 0,42-105 124,-1 0 1,-1-1 0,-1-1 0,-37 41-1,44-55-79,-37 36 39,41-41 38,0 0-1,0-1 1,0 1-1,-1-1 0,1 0 1,-1 0-1,-10 3 1,15-6-24,0 1 0,0-1 0,0 0 0,0 0 0,-1 1 0,1-1 0,0 0 0,0 0 0,0 0 0,0 0 0,0 0 0,-1 0 0,1-1 0,0 1 0,0 0 0,0-1 0,0 1 0,0-1 0,0 1 0,-2-2 0,2 2-6,1-1 0,-1 0 0,1 0 1,-1 0-1,1 1 0,-1-1 0,1 0 0,-1 0 0,1 0 0,0 0 0,0 0 0,-1 0 0,1 0 0,0 0 0,0 0 0,0 0 0,0 0 0,0-2 0,1-1-13,0 0 1,-1 0-1,2 0 0,-1 0 0,0 0 0,1 1 0,-1-1 0,1 0 0,5-6 0,1 1-36,0 0 1,1 0-1,0 1 0,0 0 1,1 1-1,0 0 0,1 1 1,-1 0-1,1 0 1,0 1-1,1 0 0,22-5 1,-29 9 26,1 0 0,-1 0 1,1 1-1,-1 0 1,1 0-1,-1 0 1,1 1-1,-1 0 1,1 0-1,-1 0 1,1 1-1,-1 0 1,0 0-1,0 0 1,0 0-1,0 1 0,0 0 1,0 0-1,7 7 1,-7-6-15,-1 1 0,0 0 0,0 0 0,0 0 1,-1 0-1,1 1 0,-1 0 0,0-1 0,-1 1 0,0 0 1,0 0-1,0 1 0,0-1 0,-1 0 0,0 1 0,-1-1 0,1 8 1,-2 12 45,-1-1 0,-2 0 0,-9 38 1,-30 71 211,25-92-122,-1-2-1,-2-1 1,-2-1 0,-2 0 0,-55 65 0,17-40 480,53-55-267,10-8-307,0 0 1,-1 0-1,1 0 0,0 0 0,0 0 0,0 0 1,-1 0-1,1 0 0,0 0 0,0 0 0,-1-1 0,1 1 1,0 0-1,0 0 0,0 0 0,-1 0 0,1 0 1,0 0-1,0 0 0,0-1 0,-1 1 0,1 0 1,0 0-1,0 0 0,0 0 0,0-1 0,-1 1 0,1 0 1,0-2 15,-1 1 1,1-1 0,-1 0-1,1 1 1,0-1 0,-1 0-1,1 1 1,0-1 0,0 0-1,0 1 1,1-1 0,-1-2-1,7-31-30,2 1-1,1 0 0,2 0 1,1 1-1,1 0 0,2 1 1,33-50-1,31-36 41,144-230-353,-152 235 262,-56 89-41,2 2-1,29-31 1,-45 51 77,0 1-1,-1-1 1,1 0 0,0 1 0,0 0 0,0-1-1,0 1 1,0 0 0,0 0 0,0 0 0,1 0-1,-1 1 1,3-1 0,-4 1 7,0 0 0,0 0 0,0 0-1,0 0 1,0 1 0,0-1 0,0 0 0,0 1 0,-1-1 0,1 1-1,0-1 1,0 1 0,0-1 0,0 1 0,0 0 0,-1-1 0,1 1-1,0 0 1,-1 0 0,1-1 0,-1 1 0,1 0 0,0 0 0,-1 0-1,0 0 1,1 0 0,-1 0 0,0 0 0,1 0 0,-1 0 0,0 1-1,2 6 2,0 0 0,-1 0-1,0 0 1,-1 1-1,0-1 1,-2 14 0,-10 50-96,7-49 132,-1 0 1,-1 0 0,-1-1-1,-1 0 1,-1-1 0,-1 0-1,0 0 1,-2-1 0,0-1-1,-28 30 1,32-36 108,9-13-131,0 0 0,0 0 0,0 0-1,0 0 1,0 0 0,0 0 0,0 0 0,0 0-1,0 0 1,0 1 0,0-1 0,0 0 0,0 0 0,0 0-1,0 0 1,0 0 0,0 0 0,0 0 0,0 0-1,0 0 1,0 0 0,0 1 0,0-1 0,0 0 0,0 0-1,0 0 1,0 0 0,0 0 0,0 0 0,0 0-1,1 0 1,-1 0 0,0 0 0,0 0 0,0 0-1,0 0 1,0 0 0,0 0 0,0 0 0,0 0 0,0 0-1,0 0 1,0 0 0,1 0 0,-1 1 0,0-1-1,0-1 1,0 1 0,0 0 0,0 0 0,0 0 0,0 0-1,0 0 1,0 0 0,1 0 0,-1 0 0,0 0-1,0 0 1,0 0 0,0 0 0,24-11 151,11-6-196,1 1-1,1 2 0,55-13 1,5-2 5,-52 12 89,0-1 0,69-40 1,-87 41-12,0 0 0,-1-2 0,-2-1 0,0-1 0,24-27 0,-39 37-16,0 0 0,-1 0-1,11-18 1,-17 24-44,0 1 0,0 0 1,0-1-1,0 0 0,-1 1 0,0-1 1,0 0-1,0 1 0,0-1 0,-1 0 1,0 0-1,0 0 0,-1-7 0,1 12 12,0-1-1,0 1 1,0 0-1,0-1 1,0 1-1,-1-1 1,1 1-1,0-1 1,0 1-1,0-1 1,-1 1-1,1 0 1,0-1-1,-1 1 1,1 0-1,0-1 1,-1 1-1,1 0 1,0-1-1,-1 1 1,1 0-1,-1 0 1,1-1-1,0 1 1,-1 0-1,1 0 1,-1 0-1,1 0 1,-1 0-1,1 0 1,-1-1-1,1 1 1,-1 0-1,1 0 1,-1 0-1,1 1 1,0-1-1,-1 0 1,1 0-1,-1 0 1,1 0-1,-1 0 1,1 0-1,-1 1 1,-2 0-18,1 0 1,-1 0-1,1 1 1,0-1-1,-1 1 1,-2 3-1,-6 6-27,0 2 0,1-1 0,0 2 0,-14 25-1,14-22 62,-3 4 29,1 1 0,1 0 0,0 1 0,2 0 0,-10 40 0,18-58 4,0 1 0,0-1 0,1 0 0,0 1 0,0-1 0,0 0 0,1 1 0,1 6 0,-1-10-24,0 1 1,0 0-1,0 0 0,0 0 0,1 0 1,-1-1-1,1 1 0,0-1 0,0 1 1,0-1-1,0 0 0,0 0 0,1 0 1,-1 0-1,5 3 0,-1-2-11,0 0-1,-1 0 1,1-1 0,1 0-1,-1 0 1,0 0-1,0-1 1,1 0 0,-1 0-1,12-1 1,5-1 77,39-6 0,-41 4-49,61-9 70,104-29-1,-161 34-105,4-2-142,59-9-1,-87 17 148,0 1 0,-1 0 0,1 0 0,0 0 0,-1 0 0,1 0-1,0 0 1,-1 0 0,1 0 0,-1 0 0,1 0 0,0 0 0,-1 1 0,1-1 0,0 0 0,-1 0 0,1 1 0,-1-1 0,2 1 0,-2-1-9,0 1-1,0-1 1,0 0 0,0 1 0,0-1-1,0 0 1,1 1 0,-1-1 0,-1 1-1,1-1 1,0 0 0,0 1 0,0-1-1,0 0 1,0 1 0,0-1 0,0 0-1,0 1 1,-1-1 0,1 0 0,0 1-1,0-1 1,0 0 0,-1 1 0,-1 2-30,0 0 0,-1-1 0,0 1 0,1-1 0,-7 5 0,-16 9-1,1-2 20,1 1 1,-28 24-1,51-39 17,-1 1-1,0 0 0,0-1 1,1 1-1,-1-1 1,1 1-1,-1 0 1,1-1-1,-1 1 0,1 0 1,-1-1-1,1 1 1,-1 0-1,1 0 1,0 0-1,-1-1 0,1 1 1,0 0-1,0 0 1,0 0-1,0 0 1,0 0-1,0 1 0,0-2 5,1 1 0,-1 0-1,1-1 1,-1 1 0,1 0-1,-1-1 1,1 1-1,-1-1 1,1 1 0,0-1-1,0 1 1,-1-1-1,1 1 1,0-1 0,-1 0-1,1 0 1,0 1 0,0-1-1,1 0 1,5 1 39,0 0 0,0 0 0,0-1 0,10 0 0,2-1-37,1-2 0,-1 0 0,0-1-1,0-1 1,0 0 0,-1-2 0,0 0-1,0-1 1,0-1 0,24-17-1,-6-1 63,-1-2 0,44-48 0,-23 21 4,77-62 125,39-38-217,-148 131 28,-1-1 1,-1-1-1,-1-1 1,27-51-1,-7-2-32,-45 89-30,-43 74-602,21-42 726,1 0 0,-37 84 0,-67 267-130,122-366 23,0 2-236,4-14-1228,-1 0 1,-9 23 0,12-35 1353,1-1 0,-1 1 1,1 0-1,-1 0 1,1-1-1,-1 1 0,1-1 1,-1 1-1,0 0 1,1-1-1,-1 1 0,0-1 1,1 1-1,-1-1 1,0 0-1,0 1 1,1-1-1,-1 0 0,0 0 1,0 1-1,0-1 1,0 0-1,1 0 0,-1 0 1,0 0-1,0 0 1,0 0-1,0 0 0,1 0 1,-1 0-1,0-1 1,0 1-1,0 0 0,1-1 1,-1 1-1,0 0 1,-1-1-1,-3-2-467,0 0 0,-1 0 0,1-1 0,-5-4 0,0-2 340,0 1 0,1-1 0,0-1 0,0 0 0,1 0 0,1-1 0,0 1 0,-7-19 0,-37-108 2631,39 98-1033,8 28-1014,-1-1 660,1 0 1,0-1-1,-2-23 1,5 33-820,1 0 1,0 1-1,0-1 0,1 0 1,-1 1-1,1-1 1,-1 0-1,1 1 1,0-1-1,1 0 0,-1 1 1,1-1-1,-1 1 1,1 0-1,0 0 1,0 0-1,1 0 0,4-6 1,-1 4-90,0 0 0,0 1-1,1 0 1,-1-1 0,1 2 0,0-1 0,0 1-1,16-4 1,2 0-74,35-3 1,-42 7 7,208-24-878,-177 22 174,178-5-6484,-100 16 27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55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1 863 8384,'16'-2'3535,"6"-6"-3012,-6 2 53,46-12 1900,88-28 709,-117 33-2645,0-1-1,46-28 1,-35 13-11,64-57 0,-59 45-238,159-114 406,13-11-251,-177 130 83,-3-3 1,68-79-1,-77 78-230,-30 37-496,-7 5 32,-12 12-49,8-7 171,-21 15-88,-6 6 100,-65 61 1,65-48 132,1 3 0,3 0 1,1 2-1,2 1 0,-22 52 0,40-75 68,-8 25-1,16-40-101,1-1 1,0 1-1,0-1 0,1 1 0,0-1 0,1 16 0,0-22-34,1 1 0,-1-1 0,1 0 0,-1 1 1,1-1-1,0 0 0,0 0 0,0 0 0,0 0 0,0 1 0,1-2 0,-1 1 0,0 0 0,1 0 0,0 0 0,-1-1 0,1 1 0,0 0 0,0-1 0,0 0 0,0 1 0,3 0 1,3 2 19,-1-1 0,1-1 1,-1 0-1,1 0 0,13 2 1,5-2-15,0 0 1,1-2 0,-1-1-1,1-1 1,-1-2 0,0 0-1,0-1 1,-1-2 0,1-1-1,-1-1 1,-1-1 0,0-1-1,0-1 1,-1-1 0,33-25-1,-46 30-92,14-9-184,-24 17 217,1 1 0,-1-1 0,0 1 0,0 0 0,1-1 0,-1 1 0,0 0 0,0 0 1,0-1-1,0 1 0,0 0 0,0-1 0,0 1 0,0 0 0,0-1 0,0 1 0,0 1 0,-1 4-12,0 0 0,-1 0 0,1 0 0,-1-1 0,0 1 0,-1 0 0,-2 5 1,-27 40 61,20-33 0,-11 21-1,21-35-29,-2 3 67,1 1 0,-1 1 0,1-1 1,-3 15-1,6-22-32,0 1 0,-1-1 1,1 0-1,0 1 0,0-1 1,0 1-1,0-1 1,0 0-1,0 1 0,0-1 1,1 1-1,-1-1 0,0 0 1,1 1-1,0-1 0,-1 0 1,1 1-1,-1-1 0,1 0 1,0 0-1,0 0 0,0 0 1,0 0-1,0 1 0,0-2 1,0 1-1,0 0 0,0 0 1,0 0-1,1 0 0,-1-1 1,0 1-1,0-1 0,1 1 1,-1-1-1,0 1 0,3-1 1,-1 1-3,0-1 1,-1 0-1,1 0 0,0 0 1,0 0-1,0-1 0,-1 1 1,1-1-1,0 1 1,0-1-1,-1 0 0,1 0 1,-1-1-1,1 1 0,-1 0 1,1-1-1,-1 1 1,0-1-1,0 0 0,0 0 1,0 0-1,2-3 0,0 1-56,0 0 0,-1 0-1,0-1 1,0 1-1,-1-1 1,1 0-1,-1 0 1,0 0 0,0 0-1,1-9 1,-2 7-34,0-1 0,-1 1 0,0 0 0,0 0 0,0-1 0,-1 1 1,-1 0-1,1 0 0,-1 0 0,0 0 0,0 0 0,-1 0 0,0 1 0,0-1 1,-1 1-1,0 0 0,0 0 0,0 0 0,-1 0 0,0 1 0,0 0 0,-8-7 1,8 8 71,-5-2 118,10 6-126,0 0-1,0 0 0,-1 0 1,1 0-1,0 1 0,0-1 1,0 0-1,0 0 0,-1 0 1,1 0-1,0 1 0,0-1 1,0 0-1,0 0 0,0 0 1,-1 1-1,1-1 0,0 0 1,0 0-1,0 0 0,0 1 1,0-1-1,0 0 0,0 0 1,0 1-1,0-1 0,0 0 1,0 0-1,0 1 0,0-1 1,0 0-1,0 0 0,0 1 1,0-1-1,0 0 0,0 0 1,1 0-1,-1 1 0,0-1 1,0 0-1,0 1 0,1 0 22,-1 0-1,1 0 1,-1 0-1,1 1 1,0-1-1,0 0 1,-1 0 0,1 0-1,0 0 1,0 0-1,0 0 1,0 0-1,0 0 1,0 0-1,0-1 1,0 1-1,2 0 1,26 12 247,-20-9-143,9 2-122,0-1 1,-1 0 0,2-2 0,-1 0-1,31 0 1,-18 0-13,191 4-312,-128-14-2563,-40-1-3311,-45 4 2726,-12-4-2613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4:56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25 11872,'-5'-5'4416,"27"2"-3457,15-5-255,-6 4 1184,24 4-1184,35-5-128,26 5-384,-3 5 0,-5-5-128,3 0-1216,10 0 608,-3 4-4287,-10 1 2687,-23 10-5216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6:4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741 159 4064,'0'-3'317,"0"-1"0,-1 1 0,1 0 0,-1 0 0,0 0 0,0 0 0,0 0 0,-1 0 0,1 0 0,-1 0 0,0 1 0,1-1 0,-1 0 0,0 1 1,0 0-1,-3-3 0,-6-5 128,0 1 0,-18-11 1,26 18-330,-6-4 32,0 1-1,0 1 0,0 0 0,-1 0 0,-12-3 1,-53-9-26,55 12-72,-16-3 95,1 3 0,-1 0-1,-45 2 1,59 4-92,-1 0 0,1 1 0,0 1 0,0 0 0,0 2 0,-28 12 0,42-15-34,1 1 1,0 0 0,0 1 0,0-1-1,0 1 1,1 0 0,0 1 0,0-1-1,0 1 1,1 1 0,0-1 0,0 1-1,0 0 1,-3 7 0,2-1 77,1 0 0,0 0 0,1 0 0,0 0 0,1 1 0,1-1 0,-2 28 0,3-15 12,2 0 1,0 1 0,2-1 0,0 0-1,2 0 1,1 0 0,18 47 0,-19-60-13,1 0 1,1 0 0,0 0-1,1-1 1,0 0 0,1 0-1,0-1 1,0 0 0,2-1-1,-1 0 1,1 0 0,1-1-1,-1-1 1,1 0 0,1-1-1,13 7 1,-15-10-35,1 0 1,-1-1-1,1 0 0,0-1 1,23 1-1,63-4 243,-60-1-240,-10 1 57,-1-1 0,46-10 0,-62 9-48,-1 0 0,1 0 0,0-1 0,-1-1 1,0 1-1,0-2 0,0 0 0,0 0 0,10-10 0,-18 15-67,0-1 1,-1 0-1,1 1 0,-1-1 0,0 0 1,0 0-1,0 0 0,0 0 0,0 0 1,0-1-1,0 1 0,-1 0 0,1 0 1,-1 0-1,1-1 0,-1 1 0,0 0 1,0-1-1,0 1 0,0 0 0,0 0 1,-1-1-1,1 1 0,-1 0 0,0 0 1,1-1-1,-2-1 0,0 0-30,0 0 0,0 0 0,0 1 0,0-1 0,-1 1 0,0-1-1,1 1 1,-1 0 0,0 0 0,-1 0 0,1 1 0,0-1 0,-1 1 0,0 0 0,-4-3-1,-5 0-36,0 0 0,-1 1 0,1 0 0,-1 1 0,1 1 0,-1 0 0,0 1-1,-20 1 1,14 1 55,0 2-1,0 0 0,0 1 1,0 1-1,-24 9 0,27-8 21,13-6 11,0 1 0,0 1-1,0-1 1,0 1 0,-3 2-1,13-3 229,0 1 0,1-1-1,12 0 1,-6-2-86,0 0 0,25-7 0,14-1-36,154-13 112,-176 18-148,0-1 1,-1-2-1,0-1 0,38-14 0,-62 19 13,1 0 0,0-1 0,-1 0 1,1 1-1,7-8 0,-11 9-100,0-1 0,0 1-1,-1 0 1,1 0 0,-1-1 0,1 1 0,-1-1 0,0 1-1,0-1 1,0 0 0,0 1 0,1-7 0,0-10-2837,-2 10 1099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5:0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706 443 1888,'3'-3'155,"0"0"0,1 1 0,-1-1 0,0 1 0,1-1 0,0 1 0,0 0 0,4-1 0,-4 1 236,0 1 0,-1-1 0,1 0 0,0 0 0,-1 0 0,0-1 0,1 1 0,-1-1 0,0 0 0,3-4 0,-3 4 149,0-1 0,-1 0 0,0 0 0,1 0 0,-1-1 0,0 1 0,-1 0 0,2-6 0,-3 8-414,1 1-1,-1-1 1,0 0-1,0 0 0,0 0 1,-1 1-1,1-1 0,0 0 1,-1 0-1,1 1 0,-1-1 1,1 0-1,-1 1 0,0-1 1,0 1-1,0-1 0,0 1 1,0-1-1,0 1 0,0-1 1,0 1-1,-1 0 0,1 0 1,-3-2-1,-1 0 16,0 0 0,0 0 1,0 1-1,0-1 0,-1 1 0,1 1 0,0-1 0,-1 1 0,0 0 1,1 0-1,-1 1 0,0-1 0,1 1 0,-1 1 0,0-1 0,-7 2 1,-3 1-3,0 1 1,0 0 0,1 1 0,-24 12 0,21-8-15,0 1 1,1 1-1,0 0 1,1 2-1,0 0 1,-19 20 0,12-7 240,0 1 1,-35 58-1,52-75-211,0 1-1,-6 16 1,10-23-42,1 0 0,0 0 0,-1 0 0,2 1 0,-1-1 1,0 1-1,1-1 0,0 0 0,1 9 0,-1-12-85,1 1 0,-1-1 0,1 0 0,-1 0-1,1 1 1,0-1 0,-1 0 0,1 0 0,0 0 0,0 0 0,0 0 0,0 0 0,0 0-1,0 0 1,0-1 0,1 1 0,-1 0 0,0-1 0,0 1 0,0 0 0,1-1 0,-1 0 0,0 1-1,1-1 1,-1 0 0,0 0 0,1 1 0,2-1 0,3 0 58,0 0-1,1 0 1,-1-1 0,8-1-1,1-1-19,0-1 0,0 0 0,-1-1 0,1-1 0,-1-1 0,-1 0 0,1-1 0,-1 0 0,0-1 0,-1-1 0,0 0 0,-1-1 0,0 0 0,-1-1 0,0 0 0,0 0 0,-1-2 0,10-18 0,-11 16-91,-5 9-214,0 0 0,6-16 0,-19 30-619,-6 11 740,-82 102-4,70-92 124,2 2 1,2 1 0,-37 61-1,12 6 49,-31 57 373,61-124-171,-1 0-1,-41 48 0,38-54-101,0-2-1,-2-1 0,-1-1 1,-30 20-1,51-38-27,0-1 0,0 0 0,0 1 0,-1-2-1,-7 4 1,11-5-102,1 0 0,-1 0 0,0 0 0,1 0 0,-1 0 0,0 0 0,1 0 0,-1 0 0,0 0 0,1 0 0,-1 0 0,0 0 0,1 0 0,-1-1 0,0 1 0,1 0 0,-1 0 0,1-1 0,-1 1 0,0-1-6,1 0 0,-1 1 1,1-1-1,-1 0 0,1 0 0,0 1 1,-1-1-1,1 0 0,0 0 0,0 0 0,0 1 1,-1-1-1,1 0 0,0 0 0,0 0 1,0 1-1,0-1 0,0 0 0,1-1 1,3-13-23,0 0 1,1 1-1,0 0 1,1 0-1,1 0 1,11-16 0,-3 2-8,8-15 9,54-74 1,-62 99-9,1-1 1,0 2-1,1 0 1,1 1 0,1 1-1,20-13 1,12 0 77,0 2 0,85-29 0,-78 33-30,-1-2-1,58-34 1,-68 28 129,-2-1 0,-1-3 0,-2-2 1,58-63-1,-76 66 129,-12 17-434,-20 42-118,-59 142 579,41-112-317,19-43 44,0 0 1,1 1-1,1 0 1,0 0 0,-5 27-1,10-41-33,0 1 0,0 0 0,-1 0 0,1 0 0,0 0 0,0 0 0,0-1 0,1 1 1,-1 0-1,0 0 0,0 0 0,0 0 0,1 0 0,-1-1 0,0 1 0,1 0 0,0 1 0,-1-2-2,1 1 0,-1-1 0,1 0 0,-1 1 0,1-1 0,-1 0 0,1 0 1,0 1-1,-1-1 0,1 0 0,-1 0 0,1 0 0,-1 0 0,1 1 0,0-1 0,-1 0 0,1 0 0,-1 0 0,2-1 1,3 0 28,0 0 0,-1 0 1,1-1-1,0 0 0,4-2 1,-8 3-44,24-10 130,124-63 85,-114 55-207,-1-2-1,36-29 1,56-51-310,-126 101 297,1-1 1,-1 1-1,0 0 1,1-1 0,-1 1-1,1 0 1,-1-1-1,1 1 1,-1 0-1,1 0 1,-1 0-1,1 0 1,-1-1-1,1 1 1,-1 0 0,1 0-1,-1 0 1,2 0-1,-2 0 2,0 1-1,0-1 1,1 0 0,-1 0-1,0 0 1,0 0 0,0 1-1,1-1 1,-1 0 0,0 0-1,0 1 1,0-1 0,0 0-1,0 0 1,0 1 0,0-1-1,1 0 1,-1 0-1,0 1 1,0-1 0,0 0-1,0 0 1,0 1 0,0-1-1,-5 21-148,-3-2 96,-1-1-1,-1 0 1,-17 22-1,12-18 187,-17 32-1,31-51-112,-1 0-1,1 0 0,0 0 0,0 1 0,0-1 0,0 0 1,1 0-1,-1 1 0,1-1 0,0 5 0,0-6-9,1 0 1,-1-1-1,0 1 0,1 0 1,0-1-1,-1 1 0,1-1 0,0 1 1,0-1-1,0 1 0,0-1 1,0 0-1,0 1 0,0-1 0,0 0 1,0 0-1,1 0 0,-1 1 1,0-1-1,1-1 0,-1 1 1,3 1-1,6 2 25,0 1 0,1-2 1,0 1-1,0-2 0,0 1 1,0-2-1,18 2 0,-4-3 80,0 0-1,35-6 0,113-33-224,-126 26 145,-7 3-15,72-20 38,-87 22-83,0-2 1,32-15-1,-56 24 22,37-23 22,-36 23-18,0 0 0,0 0 0,-1 0 0,1-1 0,-1 1 0,1-1 0,-1 1 1,1-1-1,-1 0 0,0 1 0,0-1 0,0 0 0,0 0 0,0 0 0,0 0 1,-1 0-1,2-3 0,-2 5-1,0-1 1,-1 0-1,1 1 1,0-1-1,0 0 1,0 1-1,-1-1 1,1 0-1,0 1 1,-1-1-1,1 0 1,0 1-1,-1-1 1,1 1-1,-1-1 1,1 1-1,-1-1 1,1 1-1,-1-1 1,1 1-1,-1 0 1,0-1-1,1 1 1,-1 0-1,0-1 1,1 1-1,-1 0 1,0 0-1,1 0 1,-1 0-1,0-1 1,1 1-1,-1 0 1,0 0-1,-27 1-88,0 4 26,1 1 0,-1 1 0,2 1 0,-1 2 1,1 0-1,-26 15 0,16-4-19,0 1 1,2 1-1,-46 41 0,72-57 107,1 1 0,-1-1-1,2 1 1,-7 10 0,11-16-4,1 0-1,-1 0 1,1 0 0,0 0 0,0 0 0,0 1 0,0-1-1,0 0 1,1 0 0,-1 1 0,1-1 0,-1 1 0,1-1 0,0 1-1,0-1 1,0 1 0,0-1 0,0 0 0,1 1 0,-1-1-1,1 1 1,1 2 0,-2-4-6,0 0-1,1-1 0,-1 1 1,1 0-1,0-1 0,-1 1 1,1-1-1,0 1 0,-1-1 1,1 1-1,0-1 1,-1 1-1,1-1 0,0 1 1,0-1-1,0 0 0,0 1 1,-1-1-1,1 0 0,0 0 1,0 0-1,0 0 0,0 0 1,0 0-1,-1 0 1,1 0-1,0 0 0,1 0 1,25-9 342,-25 8-324,78-32 65,113-53-187,-160 68 50,0-1 0,-2-1 0,50-41 0,-50 33-442,-31 28 476,0 0 1,0 0-1,0-1 0,1 1 1,-1 0-1,0 0 0,0 0 1,0 0-1,0-1 0,0 1 1,1 0-1,-1 0 1,0 0-1,0 0 0,0 0 1,0 0-1,1 0 0,-1 0 1,0 0-1,0-1 0,0 1 1,0 0-1,1 0 1,-1 0-1,0 0 0,0 0 1,0 0-1,1 0 0,-1 0 1,0 0-1,0 0 0,0 1 1,1-1-1,-1 0 1,0 0-1,0 0 0,1 0 1,-3 8-149,-12 19 146,11-21 43,-25 43 193,13-24-141,-13 32 0,25-51-36,1 1 0,-1 0-1,1 0 1,0 0-1,1 0 1,0 0-1,0 0 1,1 1 0,0 12-1,0-18-29,0 0-1,1 0 1,-1 0 0,1-1-1,-1 1 1,1 0 0,0 0-1,-1-1 1,1 1 0,0 0-1,0-1 1,0 1 0,0-1-1,0 1 1,1-1 0,-1 1-1,0-1 1,1 0 0,-1 0-1,1 0 1,-1 0 0,1 0-1,0 0 1,-1 0 0,1 0-1,0 0 1,0-1-1,0 1 1,-1-1 0,1 0-1,0 1 1,0-1 0,0 0-1,0 0 1,0 0 0,2-1-1,4 1 8,0-1 0,0-1 0,0 0 0,-1 0 0,1 0 0,-1-1 0,10-5 0,12-8 35,49-37-1,-48 31 31,45-25 0,-54 36-90,-5 1-135,1 2 1,1 0-1,30-10 0,-48 18 130,1 0-1,-1-1 0,1 1 0,-1 0 0,1 0 0,-1 0 1,1 0-1,-1-1 0,1 1 0,-1 0 0,1 0 0,-1 0 0,1 0 1,-1 0-1,1 0 0,-1 1 0,1-1 0,-1 0 0,1 0 1,-1 0-1,0 0 0,1 0 0,-1 1 0,1-1 0,-1 0 1,1 1-1,-1-1 0,0 0 0,1 0 0,-1 1 0,1-1 0,-1 1 1,0-1-1,0 0 0,1 1 0,-1-1 0,0 1 0,0-1 1,1 1-1,-1-1 0,0 1 0,0-1 0,0 1 0,0-1 0,0 1 1,0-1-1,0 1 0,0 0 0,0 1 13,0 0 0,0 0 0,-1 0 1,1 0-1,-1 0 0,0 0 0,0 0 0,0 0 0,0 0 0,-1 2 0,-8 9-2,-21 22 0,22-27 21,1 1 0,0 0 0,0 1 0,1-1 0,-6 12 0,13-21-25,0 0 0,0 0 0,0 0 0,0 0-1,0 0 1,0 0 0,0 0 0,0 0 0,1 0 0,-1 0 0,0 0 0,0 0 0,0 0 0,0 0 0,0 0 0,0 0 0,0 0 0,0 0 0,0 0 0,0 0 0,0 0-1,0 0 1,0 0 0,0 0 0,0 0 0,0 0 0,0 0 0,0 0 0,0 1 0,0-1 0,0 0 0,0 0 0,0 0 0,0 0 0,1 0 0,-1 0 0,0 0 0,0 0-1,0 0 1,0 0 0,0 0 0,0 0 0,0 0 0,0 0 0,0 0 0,0 0 0,0 0 0,0 0 0,0 0 0,0 0 0,0 0 0,0 1 0,0-1 0,0 0 0,0 0-1,0 0 1,0 0 0,-1 0 0,1 0 0,0 0 0,0 0 0,0 0 0,0 0 0,0 0 0,0 0 0,0 0 0,0 0 0,0 0 0,7-3 58,16-11 39,2-2-32,28-9-171,2 3 0,108-30 0,-155 50 40,1 0 0,-1 1 1,0-1-1,1 2 0,8-1 0,-15 1 56,0 0 0,0 0 0,0 0 1,0 1-1,0-1 0,0 1 0,0-1 0,0 1 1,0-1-1,0 1 0,0 0 0,0 0 0,0 0 0,-1 0 1,1 1-1,0-1 0,-1 0 0,1 1 0,-1-1 0,0 1 1,1-1-1,-1 1 0,0-1 0,0 1 0,1 3 0,2 5-15,-1 0 0,-1 0-1,0 0 1,1 14 0,-2-11 57,0-1 1,6 18-1,-7-29-17,1 1 0,-1-1 0,1 1 0,-1-1 0,1 1 0,-1-1 0,1 1 0,0-1 0,0 1 0,0-1 0,0 0 0,0 0 0,0 1 0,0-1 0,0 0 0,1 0 0,-1 0 0,0 0 0,1 0 0,-1-1 0,0 1 0,1 0 0,-1-1 0,1 1 0,0-1 0,-1 1 0,1-1 0,-1 0 0,1 1 0,0-1 0,-1 0 0,1 0 0,-1 0 0,1 0 0,0-1 0,-1 1 0,3-1 0,3-1-1,0-1-1,0 0 1,0 0-1,0 0 1,-1-1-1,9-7 0,27-21-32,73-75-1,-72 61-2,-3-3 1,41-63-1,-2 1-269,-30 49 136,-9 12 71,50-82 0,-27 24-834,-66 113 775,-1-1 0,0 1 0,0-1 0,-1 1 0,-8 6 0,-9 7 183,4 1 58,1 1-1,1 0 1,-15 25 0,-37 71-221,50-83 105,-18 30 117,2 2-1,-40 114 1,71-169-13,0 0 1,0 0-1,1 0 1,-1 20-1,3-28-69,0-1 0,0 1-1,0 0 1,0-1-1,0 1 1,0 0 0,1-1-1,-1 1 1,0-1-1,1 1 1,-1-1 0,1 1-1,0-1 1,0 1-1,0-1 1,-1 1 0,1-1-1,0 0 1,1 0-1,-1 1 1,0-1-1,0 0 1,0 0 0,1 0-1,-1 0 1,0 0-1,1-1 1,-1 1 0,1 0-1,-1-1 1,1 1-1,0-1 1,-1 1 0,1-1-1,-1 0 1,1 1-1,0-1 1,-1 0 0,3-1-1,14 0 33,0-1-1,0-1 1,0 0-1,-1-2 1,0 0-1,33-15 1,-30 10-46,-1-1 0,-1-1 0,32-26 1,43-50-326,-92 113-202,-8 20 608,3-28 11,-1 24-1,5-36-75,0 0 0,0 0 0,0 0 0,1-1 0,-1 1-1,1 0 1,1 0 0,-1 0 0,3 6 0,-3-10-5,0 1 0,0 0 0,0-1 0,0 1 0,0 0-1,1-1 1,-1 1 0,0-1 0,1 0 0,-1 0 0,1 1 0,0-1 0,-1 0 0,1 0 0,0 0 0,-1-1 0,1 1 0,0 0 0,0-1 0,0 1 0,0-1-1,0 1 1,0-1 0,0 0 0,0 0 0,0 0 0,-1 0 0,1 0 0,0-1 0,0 1 0,0 0 0,0-1 0,2 0 0,5-2 68,-1 0 0,1-1 1,-1 0-1,0 0 0,13-10 1,25-20-119,41-26-90,-32 28 45,-64 53-331,-15 23 758,17-33-274,0 1 0,-7 18-1,10-20-30,2-6-9,0 1 0,1 0 0,-1 0 0,1 0 0,-1 9 0,2-14-28,1 1 0,0-1 0,-1 1-1,1-1 1,-1 1 0,1-1-1,0 0 1,0 1 0,-1-1-1,1 0 1,0 0 0,0 1 0,-1-1-1,1 0 1,0 0 0,1 0-1,-2 0 2,5 1 53,0-1 0,1 0 1,-1 0-1,0-1 0,0 1 0,0-1 1,8-3-1,2 1 43,100-30 198,-78 21-504,66-13 1,-100 25 191,-1 0-1,1-1 1,-1 1-1,0 0 1,1 0-1,-1 1 1,1-1-1,-1 0 1,0 1 0,1-1-1,-1 1 1,0 0-1,0 0 1,1 0-1,-1 0 1,3 2-1,-3-1 9,-1-1 0,0 0 1,0 1-1,1-1 0,-1 1 0,0-1 0,0 1 0,0 0 0,0 0 0,-1-1 0,1 1 0,0 0 0,-1 0 0,0 0 0,1-1 0,-1 1 0,0 0 0,0 0 0,0 0 0,0 0 0,0 4 0,-3 41 68,20-47 304,-7-3-396,-1 0-1,18-9 0,-21 9-22,0 0 1,0 0-1,1 0 1,-1 1-1,1 0 1,0 0-1,13-1 1,-19 3 51,-1 0 0,0 0 0,1 0 0,-1 0 0,1 0 0,-1 0-1,1 0 1,-1 1 0,1-1 0,-1 0 0,0 0 0,1 0 0,-1 1 0,1-1 0,-1 0 0,0 0 0,1 1 0,-1-1 0,0 0 0,1 0 0,-1 1 0,0-1 0,0 1 0,1-1 0,-1 0 0,0 1 0,0-1 0,1 1 0,1 13 77,-2-12-73,0-1 0,0 0 0,0 0 0,0 0 0,0 0-1,0 0 1,1 0 0,-1 0 0,0 0 0,1 0 0,0 1 0,0-1-10,0 1 0,1-1 0,-1 0 0,1 0 0,0 0 0,-1 0 0,1 0 0,0 0 0,-1 0 0,1 0 0,0-1 0,0 1 0,0-1 0,0 1 0,0-1 0,2 0 0,3 0 13,0 0 0,0 0 0,8-2 0,4-1 24,35-3 97,-35 3-170,1 1 0,0 0 1,-1 2-1,30 2 0,-45-1 36,0 0 1,1 0-1,-1 1 0,0-1 0,0 1 0,0 0 1,0 0-1,-1 0 0,1 1 0,0-1 0,-1 1 1,0 0-1,5 5 0,-1 0-21,-1 1 0,0-1 0,0 1 0,6 13 0,-8-11-111,-3 4-4748,-1-14 4534,-1 0-1,1 0 1,0-1-1,-1 1 1,0 0-1,1 0 1,-1 0-1,1 0 1,-1-1-1,0 1 1,1 0 0,-1-1-1,0 1 1,0-1-1,0 1 1,0-1-1,1 1 1,-1-1-1,0 1 1,0-1-1,0 0 1,0 1 0,0-1-1,0 0 1,-2 0-1,-25 5-6138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5:01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 11392,'-32'-28'4224,"32"31"-3297,0 2-255,8-1 1408,11 1-1280,7 1 992,16-1-1024,34-5-320,41 0-288,9 0-288,-10 4 64,-8 1-3552,8 1 1952,16 2-5343,-6 1 3903,-1-6-1504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5:07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4 757 3552,'0'0'138,"-1"-1"1,1 1-1,0-1 1,-1 1-1,1-1 0,0 1 1,0-1-1,-1 0 1,1 1-1,0-1 0,0 1 1,0-1-1,0 0 1,0 1-1,0-1 0,0 1 1,0-1-1,0 0 1,0 1-1,0-1 0,0 1 1,0-1-1,0 0 1,1 1-1,-1-1 0,0 1 1,1-1-1,-1 0 1,13-18 4786,-7 12-4163,17-24 1950,25-27-1,-38 46-2556,12-15-2,-2-2 0,-1-1-1,24-52 1,17-26 476,-50 92-418,1 1-1,0 0 1,2 1 0,20-20 0,-24 26-127,9-8 17,-17 15-97,-1 0 1,1 1-1,0-1 1,0 0-1,0 1 0,0-1 1,0 1-1,0 0 1,0-1-1,0 1 1,0 0-1,0 0 0,0-1 1,1 1-1,1 0 1,-3 0-3,0 0 0,1 1 0,-1-1 0,0 0 1,1 0-1,-1 0 0,0 1 0,1-1 0,-1 0 1,0 0-1,1 1 0,-1-1 0,0 0 0,0 0 1,1 1-1,-1-1 0,0 0 0,0 1 0,0-1 0,0 0 1,1 1-1,-1-1 0,0 0 0,0 1 0,0-1 1,0 1-1,0-1 0,0 15 11,0-10-13,-3 41 235,-2 1 0,-20 84 0,4-27 63,18-85-269,3-15 78,0 1 0,-1-1 1,0 0-1,-2 8 0,3-12-84,0 0 0,0 1-1,0-1 1,1 0 0,-1 0 0,0 1-1,0-1 1,0 0 0,1 0-1,-1 0 1,0 1 0,0-1 0,1 0-1,-1 0 1,0 0 0,0 0-1,1 1 1,-1-1 0,0 0-1,1 0 1,-1 0 0,0 0 0,0 0-1,1 0 1,-1 0 0,0 0-1,1 0 1,-1 0 0,0 0 0,1 0-1,4-1 39,-1 0-1,1 0 0,0-1 1,-1 1-1,0-1 1,1 0-1,-1 0 0,0-1 1,0 1-1,7-7 0,4 0-9,37-24 47,65-42-4,-90 54-75,182-123-113,-206 142 82,0 0-1,1 0 0,-1 0 1,1 1-1,6-2 1,-9 2 2,0 1 0,0 0 0,0 0 0,0 0 0,0 0 0,0 0 0,-1 0 0,1 1 0,0-1 0,0 0 0,0 0 1,0 1-1,0-1 0,-1 0 0,1 1 0,0-1 0,0 1 0,0-1 0,-1 1 0,1-1 0,0 1 0,-1-1 0,1 1 0,-1 0 1,1 0-1,0-1 0,-1 1 0,1 0 0,0 1 0,2 7-6,-1-1-1,0 1 1,0 0-1,-1 0 1,0 0-1,0 0 1,-1 16 0,0-20 19,-1 39 121,2 53 307,0-93-399,-1 7 16,1-1 0,1 1 0,0 0-1,0-1 1,6 15 0,-8-23-7,1 0 0,0-1-1,0 1 1,0 0 0,0 0-1,0 0 1,1-1 0,-1 1-1,0-1 1,1 1 0,0-1 0,-1 1-1,1-1 1,0 0 0,-1 0-1,1 0 1,0 0 0,0 0-1,0 0 1,0 0 0,0-1 0,0 1-1,0-1 1,0 1 0,0-1-1,0 0 1,0 0 0,1 0-1,-1 0 1,0 0 0,0 0-1,0-1 1,0 1 0,3-2 0,1 0 1,-1-1 1,1 1 0,-1-1 0,0 0 0,0-1 0,-1 1 0,1-1 0,-1 0 0,8-8 0,8-7-104,8-7 97,-1-1 0,32-41 1,37-69-8,-89 125-43,-4 6-112,-4 6-427,-7 10 320,0 1 0,1 0-1,-10 19 1,-15 41 616,24-53-244,-16 47 193,22-58-317,0 0 0,0 0 0,1 0 1,1 0-1,-1 0 0,1 0 0,1 12 1,-1-17 4,1 0 0,-1 0 0,1 0 0,0 0 0,0 0 0,0 0 0,0 0 0,0 0 0,0-1 0,0 1 0,0 0 0,1-1 0,-1 1 0,1-1 0,-1 1 0,1-1 0,0 0 1,-1 1-1,1-1 0,0 0 0,0 0 0,0-1 0,0 1 0,0 0 0,0-1 0,0 1 0,0-1 0,4 1 0,5 0 32,-1 0 1,1-1-1,-1 0 0,16-3 0,-9 2-15,-1-2 0,0 0 0,0-1 0,0-1 0,-1 0 0,0-1 0,0-1 0,0 0-1,-1-1 1,0-1 0,0 0 0,17-15 0,-14 7 3,0 1 0,-1-2 0,24-33 0,-28 31-163,29-36 1,-41 56 112,0 0 1,0 0-1,0 0 1,0 0-1,0 1 1,0-1-1,1 0 1,-1 0-1,0 0 1,0 0-1,0 0 1,0 0-1,0 0 1,0 0-1,0 1 1,0-1-1,0 0 1,0 0-1,0 0 1,0 0-1,0 0 1,1 0-1,-1 0 1,0 0-1,0 0 1,0 0-1,0 0 1,0 0-1,0 0 1,0 1-1,1-1 1,-1 0-1,0 0 1,0 0-1,0 0 1,0 0-1,0 0 1,0 0-1,1 0 1,-1 0-1,0-1 1,0 1-1,0 0 1,0 0-1,0 0 0,0 0 1,0 0-1,1 0 1,-1 0-1,0 0 1,-3 15-303,2-12 304,-5 22 72,1 0 0,2 0 0,-1 31 0,3-49-37,2 0 0,-1-1 0,1 1 0,0 0 0,0 0 0,1-1 0,-1 1 0,2 0 0,-1-1 0,1 0 0,0 0 0,0 0 0,1 0 0,3 6 0,-5-11-12,-1 0 0,0 0 0,1 0 1,-1 0-1,1-1 0,-1 1 0,1 0 0,0 0 1,-1-1-1,1 1 0,0-1 0,-1 0 0,1 0 0,0 1 1,-1-1-1,1 0 0,0 0 0,-1 0 0,1-1 1,0 1-1,0 0 0,-1-1 0,1 1 0,-1-1 1,1 1-1,0-1 0,1-1 0,4-1 10,0-1 0,0 0 0,-1 0-1,11-9 1,197-178 130,-213 190-172,0 0 1,0 1-1,-1-1 1,1 0-1,0 0 1,0 1-1,0-1 1,0 1-1,0-1 0,0 1 1,0-1-1,0 1 1,0 0-1,2-1 1,-2 1 6,-1 0 0,0 0 0,1 0 0,-1 0 0,0 1 0,1-1 0,-1 0 0,0 0 0,1 0 0,-1 1 0,0-1 0,0 0 0,1 0-1,-1 1 1,0-1 0,0 0 0,0 0 0,1 1 0,-1-1 0,0 0 0,0 1 0,0-1 0,0 0 0,0 1 0,0-1 0,0 0 0,0 1 0,1-1 0,-1 1 0,0 4-2,0 0-1,-1 0 0,1 0 1,-1 0-1,-1 5 1,-3 7 93,0 0 0,-1 0-1,-1-1 1,-1 0 0,-13 22 0,-26 37 74,46-73 21,4-3-175,-1 1 1,1-1-1,-1 0 1,1 0 0,-1 0-1,0 0 1,4-3-1,0 1 3,210-116 276,-190 104-262,-19 11-57,0 0 0,0 1-1,0 0 1,0 0-1,1 1 1,9-3-1,-15 5 24,-1 0-1,1 0 0,-1 0 1,0 0-1,1 0 0,-1 0 1,1 0-1,-1 0 0,0 1 1,1-1-1,-1 0 0,0 1 1,1-1-1,-1 1 0,0 0 1,0-1-1,3 2 0,-3 0 8,-1-1 0,1 0 0,0 1 0,0-1 0,0 0 0,-1 1 0,1-1 0,-1 1 0,1-1 0,-1 1 0,1-1 0,-1 1 0,0 0-1,0-1 1,0 1 0,0-1 0,0 1 0,0 0 0,-1 2 0,-2 11 71,0 1-1,-1-1 0,-1 0 1,0 0-1,-8 16 1,10-26-42,3-4-18,-1 0 0,1 0 0,0 0-1,-1 0 1,1 0 0,0 0 0,0 0-1,0 0 1,-1 0 0,1 0 0,0 2-1,1-3 2,-1 1-1,0-1 0,0 0 0,0 0 0,0 1 1,0-1-1,0 0 0,1 0 0,-1 0 0,0 1 0,0-1 1,0 0-1,0 0 0,1 0 0,-1 1 0,0-1 1,0 0-1,1 0 0,-1 0 0,0 0 0,0 0 0,0 0 1,1 0-1,-1 0 0,0 1 0,1-1 0,-1 0 1,0 0-1,1 0 0,2-1-9,1 1 0,0-1 1,-1 0-1,1 0 0,5-3 0,-7 4-12,4-3 0,-1 0 1,1 0-1,7-6 0,-8 6 10,0-1 0,-1 1 0,1 1 0,0-1 0,1 1 0,4-2-1,-1 1 33,-9 3-28,1 0 0,-1-1 0,1 1 0,0 0-1,-1 0 1,1-1 0,-1 1 0,1 0 0,0 0 0,-1 0 0,1 0 0,0 0-1,-1 0 1,1 0 0,-1 0 0,1 0 0,0 0 0,-1 0 0,1 0 0,0 0-1,-1 0 1,1 1 0,-1-1 0,1 0 0,0 1 0,-1-1 0,1 0-1,-1 1 1,1-1 0,-1 0 0,1 1 0,-1-1 0,1 1 0,-1-1 0,0 1-1,1-1 1,-1 1 0,0-1 0,1 1 0,-1 0 0,0-1 0,0 1 0,1-1-1,-1 1 1,0 1 0,3 6 1,0 0 0,-1 0 1,2 10-1,-2-9-34,7 18 32,-8-26 20,0-1 0,0 0 0,0 1 0,0-1 0,0 0 0,0 0 0,0 0 0,0 0 0,0 0 0,2 0 0,-2 0-2,2-1 11,1 1 0,0 0 0,0-1 0,0 0 0,0 0 0,-1 0 0,1-1 0,0 1 0,3-3 0,32-22 194,-24 15-152,12-8-56,-2-2 0,0 0 0,35-42 1,55-82-47,-59 72 79,21-23-162,40-52-101,-104 133 155,-10 12-1,-1 0 0,1 0 0,-1 0 0,1 0 0,-1-1 0,0 1-1,3-8 1,-5 11 59,0 0-1,0 0 0,0 0 0,0 0 0,0 0 1,0 0-1,0 0 0,0 0 0,0 0 1,0 0-1,0 0 0,0-1 0,0 1 0,0 0 1,0 0-1,0 0 0,0 0 0,0 0 0,0 0 1,0 0-1,0 0 0,0 0 0,0 0 0,0 0 1,0 0-1,0 0 0,0 0 0,0-1 0,0 1 1,0 0-1,0 0 0,0 0 0,0 0 0,0 0 1,0 0-1,0 0 0,0 0 0,0 0 0,0 0 1,0 0-1,0 0 0,0 0 0,0 0 0,0 0 1,0 0-1,-1 0 0,1 0 0,0 0 0,0 0 1,0 0-1,0 0 0,0 0 0,0 0 0,0 0 1,0 0-1,0 0 0,0 0 0,0 0 0,0 0 1,0 0-1,0 0 0,-1 0 0,-5 3-155,-9 9 211,-4 6-76,0 2 1,1 0 0,1 0 0,-18 28 0,-50 97 222,60-100-71,-18 28 0,-15 26 21,48-78-25,0 0 0,-12 41 0,20-58-86,1 0 0,0 0 0,1 0 0,-1 1 0,1-1 0,0 4 0,0-6-25,0-1 0,0 0 0,0 0 0,1 0 1,-1 0-1,0 0 0,1 0 0,-1 0 1,1 0-1,-1 0 0,1 0 0,-1 0 1,1 0-1,0 0 0,0 0 0,-1-1 0,1 1 1,0 0-1,0 0 0,0-1 0,0 1 1,0 0-1,0-1 0,0 1 0,0-1 1,2 1-1,3 0 24,0 1 0,0-1 0,0-1 1,0 1-1,0-1 0,0 0 0,0-1 0,0 1 0,0-1 1,0-1-1,6-1 0,6-2 31,0-1 1,23-13-1,-21 9-89,0 0 1,-1-2-1,-1-1 0,26-21 1,4-9-199,-47 54 37,-6 17 179,3-19-36,0 0-1,1 0 1,0 0-1,0 12 1,1-19 65,1 1 1,-1-1-1,0 1 0,1-1 1,0 1-1,-1-1 1,1 0-1,0 1 0,0-1 1,0 0-1,1 0 0,-1 0 1,0 0-1,1 0 1,0 0-1,-1 0 0,1 0 1,0 0-1,0-1 0,3 3 1,-2-3-6,0 1 0,0-1 0,0 0 0,1 0 1,-1-1-1,0 1 0,0-1 0,1 1 0,-1-1 0,0 0 0,1 0 1,-1-1-1,0 1 0,0-1 0,1 1 0,-1-1 0,0 0 0,0 0 1,4-2-1,2-1 1,1-1 1,-1 0-1,0 0 1,16-13-1,-11 5-6,0 0 0,0-1-1,-1-1 1,-1 0 0,-1 0-1,0-2 1,-1 1 0,-1-1-1,0 0 1,-2-1 0,8-23-1,-14 39-24,-1 1-1,0 0 0,1-1 0,-1 1 0,0-1 0,1 1 0,-1-1 0,0 1 0,0-1 0,0 1 0,0-1 0,-1 1 0,1-1 0,0 1 0,-1-1 1,0-2-1,1 4 8,0 0 1,-1 0 0,1-1-1,0 1 1,0 0 0,-1 0 0,1-1-1,0 1 1,0 0 0,-1 0-1,1 0 1,0-1 0,-1 1 0,1 0-1,0 0 1,-1 0 0,1 0-1,0 0 1,-1 0 0,1 0 0,0 0-1,-1 0 1,1 0 0,0 0 0,-1 0-1,1 0 1,-2 0-13,1 1 0,-1-1-1,1 1 1,0-1 0,0 1 0,-1 0 0,1 0-1,0 0 1,0-1 0,-1 3 0,-7 6 4,0 0 1,1 1-1,0 0 1,0 0-1,-6 14 1,-28 61 85,38-76-91,1-2 15,0-1 1,0 1 0,0-1-1,1 1 1,0 0-1,0 0 1,1 0 0,0 1-1,-1 13 1,3-20 17,-1 0 1,0 0 0,0 0-1,0 0 1,1 0-1,-1 0 1,0 0 0,1 0-1,-1 0 1,1 0-1,0 0 1,-1 0 0,1 0-1,0 0 1,-1-1-1,1 1 1,0 0 0,0 0-1,-1-1 1,1 1-1,0-1 1,0 1-1,0-1 1,0 1 0,0-1-1,0 1 1,0-1-1,0 0 1,0 1 0,0-1-1,2 0 1,3 0 11,-1 1 0,1-1 0,0-1 0,10-1 0,-10 1-15,112-17 135,-54 7-268,119-6 0,-171 18 190,1 0 1,0 1-1,-1 0 0,1 1 0,-1 0 0,0 1 1,0 1-1,0 0 0,0 1 0,-1 0 0,0 0 0,0 1 1,-1 0-1,18 17 0,-17-15 125,0 0-1,0-1 1,1 0-1,0-1 1,21 9-1,-24-12-954,1-1-1,0 0 0,14 2 1,2-3-4519,1-4-3589,-10-2 5490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5:08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70 8896,'3'-10'855,"-1"3"-201,1-1 0,0 1 0,0-1 0,0 1-1,7-9 1,-10 16-566,0-1 0,0 1-1,1 0 1,-1-1-1,0 1 1,0-1 0,0 1-1,1 0 1,-1-1 0,0 1-1,1 0 1,-1 0-1,0-1 1,1 1 0,-1 0-1,0 0 1,1-1 0,-1 1-1,0 0 1,1 0-1,-1 0 1,1 0 0,-1 0-1,1 0 1,-1 0 0,0 0-1,1-1 1,0 2-1,-1-1 86,1 0-1,-1 1 0,1-1 1,-1 1-1,1-1 1,-1 1-1,0-1 0,1 1 1,-1-1-1,0 1 0,0 0 1,1-1-1,-1 1 0,0-1 1,0 1-1,0 0 0,3 28 2586,-5 19-810,-14 72-1,6-56-1314,-4 37-30,-5 0-1,-31 98 1,0-57 549,46-131-1035,-2 8 97,30-26 111,26-1-124,90-6 1,50 14 120,-146 0-860,-1 3-1,1 2 0,81 18 1,-118-20-258,1-1 1,-1 1 0,1 0-1,-1 1 1,0 0 0,0 0-1,9 7 1,-10-5-716,0-1-1,-1 1 1,0 0 0,6 7-1,11 20-3298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5:09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65 4224,'25'-11'1245,"33"-11"0,-34 13 1623,-22 8-2421,-1 1 0,0-1 1,1 0-1,-1 0 1,0 0-1,0 0 0,1 0 1,-1 0-1,0 0 0,0 0 1,0 0-1,0 0 0,1-2 1,-2 3-386,0 0 1,0-1 0,0 1-1,0 0 1,0 0-1,0-1 1,0 1-1,0 0 1,0 0 0,0-1-1,0 1 1,0 0-1,0 0 1,0 0 0,0-1-1,0 1 1,0 0-1,0 0 1,0-1-1,-1 1 1,1 0 0,0 0-1,0 0 1,0-1-1,0 1 1,0 0 0,-1 0-1,1 0 1,0 0-1,0-1 1,0 1-1,0 0 1,-1 0 0,1 0-1,0 0 1,0 0-1,-1 0 1,1 0 0,0 0-1,0-1 1,0 1-1,-1 0 1,1 0-1,0 0 1,0 0 0,-1 0-1,1 0 1,-12 0 698,-2 3-395,0-1 0,0 2 0,-20 7 0,10-2-91,-17 4 50,0 2 0,-40 22 0,66-29-282,-1 2 0,1-1-1,0 2 1,1 0 0,1 1 0,-1 0-1,-19 25 1,18-15 42,1 1 1,0 0-1,2 1 0,0 0 1,2 1-1,-8 29 0,17-51-41,-2 5 93,1-1 0,-2 15 0,3-21-114,1 0 0,0 1 0,0-1 0,0 0 0,0 1 1,0-1-1,0 0 0,1 1 0,-1-1 0,0 0 0,1 1 0,-1-1 1,0 0-1,1 1 0,0-1 0,-1 0 0,1 0 0,0 0 0,0 0 0,-1 0 1,1 0-1,2 2 0,-2-3-13,-1 1 0,1-1 0,-1 0 0,1 0 0,-1 1 0,1-1 1,0 0-1,-1 0 0,1 0 0,0 0 0,-1 0 0,1 0 0,0 0 0,-1 0 0,1 0 0,0 0 0,-1 0 1,1 0-1,-1 0 0,1-1 0,0 1 0,-1 0 0,1-1 0,-1 1 0,2-1 0,14-12 151,-13 11-125,36-37 198,42-55 1,-10 11-155,28-25-661,-96 105 530,0 0 1,0 1-1,0-1 1,7-4-1,-10 7 44,1 0-1,-1-1 1,1 1-1,-1 0 1,1 0-1,-1-1 1,1 1-1,-1 0 0,1 0 1,-1 0-1,1 0 1,-1-1-1,1 1 1,-1 0-1,1 0 1,-1 0-1,1 0 0,-1 0 1,1 0-1,-1 1 1,1-1-1,0 0 1,-1 0-1,1 0 1,-1 0-1,1 1 1,-1-1-1,0 0 0,1 0 1,-1 1-1,1-1 1,-1 0-1,1 1 1,-1-1-1,0 0 1,1 1-1,-1-1 0,0 1 1,1-1-1,-1 1 1,0-1-1,0 1 1,1-1-1,-1 1 1,8 26 71,-2 0 1,4 27-1,-7-34-12,22 96 429,-19-97-253,1 0 0,0-1-1,19 35 1,-22-48-131,-1 0 0,1 0 0,0 0 1,0 0-1,8 7 0,-11-11-69,1 0 1,-1 0-1,0 0 1,0 0-1,1 0 1,-1-1-1,0 1 1,1 0-1,-1-1 0,1 1 1,-1-1-1,0 0 1,1 1-1,-1-1 1,1 0-1,0 0 1,-1 0-1,1 0 0,-1 0 1,1 0-1,-1 0 1,1-1-1,-1 1 1,1 0-1,-1-1 1,0 1-1,1-1 0,1-1 1,0 0 0,1-1 0,-1 1 0,0-1 1,0 0-1,0 0 0,-1-1 0,1 1 0,-1 0 1,0-1-1,3-4 0,15-41 25,-16 35-34,13-29 38,39-77 0,-43 99-97,0 1 0,0 1 0,2 0 0,1 1 0,25-24 0,-33 35 20,-7 5 11,1 0 1,0 0-1,0 0 1,0 1-1,0-1 0,0 1 1,3-2-1,-4 3 6,-1 0 1,1 0-1,0 0 0,-1 0 0,1 0 1,0 0-1,-1 0 0,1 0 0,0 0 0,-1 0 1,1 0-1,-1 0 0,1 1 0,0-1 1,-1 0-1,1 0 0,-1 1 0,1-1 0,0 0 1,-1 1-1,1-1 0,-1 1 0,1-1 1,-1 1-1,0-1 0,1 1 0,-1-1 0,1 1 1,-1-1-1,0 1 0,1-1 0,-1 2 1,1 0 0,0 0 1,0 0-1,-1 0 1,1 0-1,-1 0 1,1 0-1,-1 0 1,0 0-1,0 1 1,1-1 0,-2 0-1,1 3 1,-7 30 1,4-24-2,-2 16 28,-13 53 111,-39 113 1,56-188-127,-1 0 38,0 0 0,0 0-1,0 0 1,0 0 0,-1 0-1,0 0 1,0-1 0,0 1-1,-1-1 1,1 0-1,-6 4 1,9-7-40,-1-1 0,1 0 1,-1 1-1,0-1 0,1 0 0,-1 0 0,1 0 0,-1 1 0,0-1 0,1 0 1,-1 0-1,0 0 0,1 0 0,-1 0 0,0 0 0,1-1 0,-1 1 0,0 0 1,1 0-1,-1 0 0,1 0 0,-1-1 0,0 1 0,1 0 0,-1-1 0,1 1 1,-1 0-1,1-1 0,-1 1 0,1-1 0,-1 1 0,1-1 0,-1 1 0,1-1 1,0 1-1,-1-1 0,1 1 0,0-1 0,0 0 0,-1 1 0,1-1 0,0 0 1,-2-3 21,0 0 0,1 1 1,0-1-1,0 0 0,-1-7 0,1 4-37,0 0-1,1 0 0,0-1 0,1 1 0,-1 0 0,1 0 1,1 0-1,3-12 0,-4 15 31,1 1 0,-1 0 0,1 0 0,0 0 1,0 0-1,0 0 0,0 1 0,0-1 0,0 1 0,1-1 0,-1 1 0,1 0 0,0 0 0,0 0 1,0 0-1,0 0 0,0 1 0,0-1 0,0 1 0,6-1 0,0 0 3,1 0 0,-1 1 0,1 0-1,0 0 1,-1 2 0,12 0 0,58 12-29,-48-7 15,-18-3-159,17 2-354,36 12 0,-55-13-663,-1 0 0,14 7 0,-17-7-427,-1 1-1,1-1 1,-1 1 0,7 7-1,5 5-2415,1-8-2981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5:1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398 309 8960,'10'-10'8399,"-15"11"-4904,-7 1-3160,-3 1-58,-1 1 0,2 0 1,-1 1-1,0 1 0,1 1 1,0 0-1,1 0 0,0 1 1,-22 18-1,17-10-73,1 1 0,0 1 1,1 1-1,1 0 0,1 0 0,-12 23 0,-1 7 228,-30 80 0,53-121-318,1 1-1,0 0 1,0 0-1,1 0 1,1 0-1,-2 19 1,3-28-106,0 1 0,0-1-1,0 0 1,-1 1 0,1-1 0,0 1 0,0-1 0,1 1 0,-1-1-1,0 1 1,0-1 0,0 0 0,0 1 0,0-1 0,0 1-1,1-1 1,-1 0 0,0 1 0,0-1 0,0 1 0,1-1 0,-1 0-1,0 1 1,1-1 0,-1 0 0,0 0 0,1 1 0,-1-1 0,0 0-1,1 0 1,-1 1 0,1-1 0,-1 0 0,0 0 0,1 0-1,-1 0 1,1 0 0,-1 0 0,1 1 0,-1-1 0,0 0 0,1 0-1,-1 0 1,1 0 0,-1-1 0,1 1 0,-1 0 0,0 0 0,2 0-1,1-1 1,0-1-1,0 1 0,0-1 0,0 1 0,0-1 0,3-3 0,9-8-67,0 0-1,-1-2 0,-1 0 1,16-23-1,6-6-259,14-12-180,3 2 0,100-82 1,-151 136 493,-1-1 0,1 1 0,-1-1 0,1 1 0,-1-1-1,1 1 1,-1-1 0,1 1 0,0 0 0,-1-1 0,1 1 0,-1 0 0,1-1 0,0 1 0,-1 0 0,1 0 0,0 0-1,0-1 1,-1 1 0,1 0 0,0 0 0,-1 0 0,1 0 0,0 0 0,-1 1 0,1-1 0,0 0 0,0 0 0,0 1 0,0 0 2,0 0 0,-1 0 1,1 1-1,-1-1 1,1 0-1,-1 1 0,0-1 1,0 0-1,1 1 1,-1-1-1,0 1 0,0-1 1,0 0-1,0 1 1,-1 1-1,-10 89 328,-3 39 445,13-106-500,0 1-55,2 36-1,0-55-175,0-1-1,0 1 0,0-1 0,1 0 0,0 1 0,0-1 0,0 0 0,1 0 0,0 0 0,7 10 0,-9-15-9,0 1-1,1 0 1,0 0 0,-1 0-1,1-1 1,0 1-1,0-1 1,0 1 0,0-1-1,0 0 1,0 0-1,0 0 1,0 0 0,0 0-1,1 0 1,-1-1 0,0 1-1,0-1 1,1 0-1,-1 1 1,1-1 0,-1 0-1,0 0 1,1 0-1,-1-1 1,0 1 0,1-1-1,-1 1 1,0-1-1,0 0 1,1 0 0,-1 0-1,2-1 1,2-2 9,0 0-1,0 0 1,0-1 0,-1 0 0,1 0 0,-1 0-1,0 0 1,-1-1 0,8-12 0,9-21-223,19-50 1,14-27-164,-47 105 342,-1-2-49,1 1 0,0 0-1,1 1 1,12-14 0,-19 24 37,0 1-1,0-1 1,0 0 0,0 1-1,-1 0 1,1-1 0,0 1-1,0-1 1,0 1 0,0 0-1,0 0 1,0-1 0,0 1 0,0 0-1,0 0 1,0 0 0,0 0-1,0 0 1,0 1 0,0-1-1,0 0 1,0 0 0,0 1-1,0-1 1,0 0 0,0 1 0,1 0-1,23 16-38,-24-16 54,14 12 173,1-1-1,0 0 0,0-1 1,2-1-1,-1-1 0,36 14 1,-38-19-160,0 0-1,0-1 1,1 0 0,-1-1 0,1-1 0,0-1-1,-1 0 1,26-4 0,-34 3 10,0 0-1,-1-1 1,1 0-1,-1 0 1,1 0-1,-1-1 1,0 0 0,0 0-1,0-1 1,0 0-1,0 0 1,-1 0 0,0 0-1,0-1 1,0 0-1,-1 0 1,1 0 0,-1-1-1,0 0 1,-1 1-1,1-1 1,2-7-1,-4 7-9,1 0 0,-1 0 0,-1 0 0,1 0 0,-1 0-1,0 0 1,0-1 0,-1-6 0,0 11-39,0 0 0,-1 0 0,1-1 1,-1 1-1,1 0 0,-1 0 0,0 0 0,0 0 1,0 0-1,0 0 0,0 0 0,0 0 0,-1 0 1,1 1-1,-1-1 0,1 0 0,-1 1 0,0-1 1,1 1-1,-1 0 0,0-1 0,0 1 0,0 0 1,0 0-1,0 0 0,-3 0 0,1 0-11,0 0 1,1 0-1,-1 1 0,0 0 1,0 0-1,0 0 1,0 0-1,0 0 0,1 1 1,-1 0-1,0 0 0,0 0 1,1 0-1,-1 0 0,0 1 1,-3 1-1,-3 3 18,0 0 0,0 0 0,1 1 1,-12 9-1,9-3 44,0 0 0,0 1-1,2 0 1,-1 1 0,2 0 0,0 1 0,1 0 0,0 0-1,2 0 1,-9 29 0,13-38-7,1 1-1,-1-1 1,1 1-1,0-1 1,1 0-1,0 1 1,0 0-1,0-1 1,1 0-1,0 1 1,1-1-1,2 9 1,-1-11 16,-1 1 0,1-1 0,0 0 0,0 0 0,0 0 0,1 0 0,0-1 0,0 0 0,0 1 0,0-1 0,1-1 0,0 1 0,0-1 0,0 1 0,9 3 0,-5-3-4,1 0 0,-1 0-1,1-1 1,0-1 0,0 1-1,0-2 1,0 1 0,0-2-1,0 1 1,1-1 0,-1-1 0,0 0-1,0 0 1,0-1 0,0 0-1,0-1 1,0 0 0,-1 0-1,1-1 1,-1-1 0,13-7-1,31-24-136,-2-4-1,53-50 0,-43 35 79,-8 11-46,-20 17-37,0-2 0,52-60 1,-56 48 38,-1-2 0,-2-1 0,-3-1 1,35-91-1,-57 134 71,1-3-17,0 1 0,0-1 0,0-1 0,-1 1 1,0 0-1,0 0 0,0 0 0,-1-1 0,1-5 0,-1 11 17,0-1 1,0 1-1,0 0 0,0 0 0,0-1 1,0 1-1,0 0 0,0 0 0,0 0 1,0-1-1,0 1 0,0 0 0,0 0 1,0 0-1,0-1 0,0 1 1,0 0-1,0 0 0,0 0 0,-1-1 1,1 1-1,0 0 0,0 0 0,0 0 1,0-1-1,0 1 0,0 0 0,-1 0 1,1 0-1,0 0 0,0 0 0,0-1 1,0 1-1,-1 0 0,1 0 0,0 0 1,0 0-1,0 0 0,-1 0 0,1 0 1,0 0-1,0 0 0,-1 0 0,1 0 1,0 0-1,0 0 0,0 0 0,-1 0 1,1 0-1,0 0 0,0 0 0,0 0 1,-1 0-1,-9 11-115,7-7 83,-88 97-336,-8 8 225,82-87 186,0 1 1,1 1-1,-14 27 1,16-22 113,2 0 1,0 0 0,2 1-1,1 1 1,2 0 0,1 0-1,1 0 1,-1 61 0,6-84-135,1 1 0,-1-1 0,2 0 0,-1 0 0,1 0 0,1 0 1,-1 0-1,1 0 0,1 0 0,0-1 0,0 1 0,0-1 0,1 0 0,-1-1 0,2 1 1,-1-1-1,1 0 0,0 0 0,0-1 0,1 1 0,0-1 0,0-1 0,10 6 0,-5-5 21,0 0 0,0-1 0,1-1 0,-1 0 0,1 0 0,-1-1-1,21 0 1,-24-2-22,0 0 0,0-1-1,-1 0 1,1 0 0,0-1-1,-1 0 1,1 0 0,-1-1-1,1 0 1,-1-1-1,15-8 1,-13 4-46,-1 0 1,1 0-1,-1-1 0,-1 0 1,10-14-1,33-54-332,-29 41 283,118-153-407,-68 97 274,-57 70 217,-1 1 1,0-2-1,-2 0 0,-1 0 1,0-1-1,7-28 0,-17 49 10,0-1 0,-1 1 0,1 0 0,-1 0 0,1-1 0,-1 1 0,0 0 0,-1-1-1,1 1 1,0 0 0,-2-5 0,1 7-25,1 0 0,0 0 0,-1 0-1,1 0 1,-1 0 0,1 1 0,-1-1-1,1 0 1,-1 1 0,0-1 0,1 0-1,-1 1 1,0-1 0,0 0 0,1 1 0,-1-1-1,-1 0 1,0 1-6,1 0-1,0-1 1,-1 1 0,1 0-1,0 0 1,-1 0 0,1 0-1,-1 0 1,1 0 0,0 1-1,-1-1 1,1 0 0,0 1-1,-1-1 1,-1 1 0,-10 6 52,-1 1 0,1 0 0,1 1 1,-1 0-1,2 1 0,-1 0 0,1 1 1,1 0-1,-15 21 0,12-14 126,2 1 1,0 0-1,1 0 0,1 1 0,1 0 1,0 1-1,-4 23 0,-1 21 44,-5 66-1,15-102-229,1-14-19,1-1-1,0 1 0,1-1 0,1 1 0,0-1 0,4 19 0,-3-28-162,-1 0 0,1 0 0,0 0 0,0 0 0,0 0 0,1 0 0,-1-1 0,1 1 0,0-1 0,1 0 0,-1 0 0,1 0-1,0 0 1,0-1 0,0 0 0,0 1 0,0-1 0,1-1 0,-1 1 0,10 3 0,3 1-1087,1-2 1,-1 0-1,1-1 1,0 0-1,0-2 1,0 0-1,0-1 0,0-1 1,0 0-1,23-4 1,42-18-4612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5:12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18 2144,'-3'-6'1127,"14"8"-409,59-8 10145,-77 4-8894,5 2-1799,0 0 0,0 1 0,0-1-1,0 1 1,0-1 0,1 1 0,-1 0 0,0 0 0,0 0 0,0 0 0,0 0 0,1 0-1,-3 2 1,-17 19 518,4 3-112,1 0 0,-17 34 0,23-39-282,-48 103 1183,49-94-843,9-27-568,-1 0 0,1-1 1,0 1-1,0-1 0,0 1 0,0 0 0,0-1 0,1 1 1,-1 0-1,0-1 0,1 1 0,-1-1 0,1 1 0,1 2 1,-2-4-45,1 1 1,0-1 0,-1 0 0,1 1 0,0-1 0,0 0-1,-1 0 1,1 1 0,0-1 0,-1 0 0,1 0-1,0 0 1,0 0 0,-1 0 0,1 0 0,0 0 0,0 0-1,-1 0 1,1 0 0,0-1 0,0 1 0,-1 0-1,1 0 1,0-1 0,-1 1 0,1 0 0,0-1 0,-1 1-1,1-1 1,-1 1 0,1-1 0,0 0 0,21-16 93,-11 3-138,0 0 0,-1 0 0,0-1 0,-2 0 0,1 0 0,5-18 0,2 0 21,-1 1 7,-8 15-212,12-18 1,-19 35 196,0 0 0,0-1 0,0 1 0,1-1-1,-1 1 1,0 0 0,0-1 0,0 1 0,1 0 0,-1-1 0,0 1 0,1 0 0,-1 0 0,0-1 0,1 1 0,-1 0-1,0 0 1,1 0 0,-1-1 0,0 1 0,1 0 0,-1 0 0,0 0 0,1 0 0,-1 0 0,1 0 0,-1 0 0,0 0-1,1 0 1,-1 0 0,1 0 0,-1 0 0,0 0 0,1 0 0,-1 0 0,1 0 0,-1 0 0,0 0 0,1 0 0,-1 1-1,0-1 1,1 0 0,-1 0 0,0 0 0,1 1 0,-1-1 0,0 0 0,1 1 0,-1-1 0,0 0 0,0 1 0,0-1-1,1 0 1,-1 1 0,0-1 0,0 0 0,0 1 0,0-1 0,1 0 0,-1 1 0,0-1 0,0 1 0,0 0 0,5 14-80,0 0 0,-1 0 0,0 1 0,1 20 0,-2-11 258,8 24 0,-9-39-63,2-1 0,-1 1 1,1-1-1,1 1 0,0-1 0,0-1 0,1 1 1,0-1-1,0 0 0,1 0 0,0 0 1,0-1-1,1 0 0,0-1 0,0 0 0,0 0 1,1 0-1,0-1 0,0-1 0,0 0 1,1 0-1,0 0 0,15 2 0,-16-3-45,1-1 0,-1-1 0,1 0 0,-1 0 0,1-1 0,0 0 0,-1-1 0,1 0 0,-1 0 0,1-1 0,-1 0 0,0-1 0,0 0 0,0-1 0,0 1 0,0-2 0,-1 1 0,1-1 0,-1-1 0,-1 1 0,1-1 0,11-12 0,-6 1 13,0 0 0,-1-1-1,14-26 1,22-61 86,3-6-727,-47 104 548,0-1 0,0 1 1,1 0-1,0 1 0,0-1 1,0 1-1,7-6 0,-12 11 19,1 1-1,-1 0 0,0 0 0,0 0 0,0 0 0,1-1 0,-1 1 0,0 0 0,0 0 1,1 0-1,-1 0 0,0 0 0,0 0 0,1 0 0,-1 0 0,0 0 0,1 0 0,-1 0 0,0 0 1,0 0-1,1 0 0,-1 0 0,0 0 0,0 0 0,1 0 0,-1 0 0,0 0 0,1 0 1,-1 0-1,0 0 0,0 0 0,0 1 0,1-1 0,-1 0 0,0 0 0,0 0 0,1 0 0,-1 1 1,5 13-6,-2 17-39,-6 11-16,-1 0 1,-2-1-1,-2 0 0,-19 61 0,23-89 165,-1 1-1,1-1 1,-2 0 0,0-1-1,-1 1 1,-15 22-1,18-29-92,-5 6 182,9-12-179,0 0 0,-1 0-1,1 1 1,0-1 0,0 0 0,0 0-1,0 0 1,-1 1 0,1-1 0,0 0-1,0 0 1,0 0 0,-1 0-1,1 0 1,0 1 0,0-1 0,-1 0-1,1 0 1,0 0 0,0 0-1,-1 0 1,1 0 0,0 0 0,0 0-1,-1 0 1,1 0 0,0 0 0,0 0-1,-1 0 1,1 0 0,0 0-1,-1 0 1,1 0 0,0-1 0,0 1-1,0 0 1,-1 0 0,1-1-1,0 0 0,0 1 0,1-1 0,-1 0 0,0 1 0,0-1 0,1 0 0,-1 1 0,0-1 0,1 0 1,-1 1-1,1-1 0,-1 1 0,1-1 0,-1 1 0,1-1 0,-1 1 0,2-1 0,11-11 21,-8 9-41,-1 0-1,1 0 1,0 0-1,0 1 0,1 0 1,-1 0-1,0 0 1,1 1-1,-1 0 0,9-1 1,9 0-1032,27 1 1,-38 1 185,119 6-6920,-103-3 3683,-1 2 1,45 13-1,-38-7 133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5:1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31 8896,'1'-1'363,"0"-1"-25,0 0 0,0 0 0,0 0 0,1 0 0,-1 0 0,0 0-1,1 1 1,-1-1 0,1 1 0,0-1 0,0 1 0,-1-1 0,1 1 0,0 0 0,0 0-1,0 0 1,0 0 0,1 0 0,-1 1 0,0-1 0,9 2 7387,-11 5-4564,-11 14-3129,3-6 694,-3 8-344,6-12-272,0-1 0,1 1 1,0 0-1,-4 18 0,3-3-43,1 1 0,2 0 0,0 0 0,2 1 0,0-1 0,2 0 0,1 0-1,1 0 1,1-1 0,2 1 0,0-1 0,20 45 0,-20-58-68,1 1 0,0-1 0,0 0 1,2-1-1,-1 1 0,2-2 0,11 11 0,85 57 73,-97-71-31,79 44 364,-21-14-228,-66-36-87,-31-4-133,9-1 54,-231-18 308,19 3-595,147 10-46,-14-3-537,34 2-4658,83 11-7855,-12 0 12084,1-1 0,-1-1-1,1 1 1,10-4 0,15-10-1416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25:13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45 188 13888,'-45'-36'5119,"45"28"-3967,14-1-320,9 3 1152,22-8-1248,18 3 1600,8-4-1312,42 1 768,59-1-1056,-6-1-256,13 4-288,11 1-512,-24-3 192,-32 8-2944,-31 6 1696,-21 3-7999,-19-3 5183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6:4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0 749 2976,'14'-6'2752,"5"5"-1910,0 0 1,-1-2-1,1 0 1,-1-1-1,34-13 1,-11 1-195,55-31 1,-84 40-501,0 0 0,0-1 0,-1-1 0,0 0 0,-1 0 0,11-12 1,-16 16-99,-1-1 1,0 1 0,0-1-1,0 0 1,-1 0 0,0 0-1,0-1 1,0 1 0,-1-1-1,0 1 1,0-1 0,-1 0 0,0 0-1,1-9 1,-2 14-56,0 0 0,0-1 1,0 1-1,-1 0 0,1 0 0,-1 0 0,1 0 1,-1 0-1,0 0 0,1 0 0,-1 0 1,0 0-1,0 0 0,0 0 0,-1 0 0,1 1 1,0-1-1,-1 0 0,1 1 0,-1-1 1,0 1-1,1 0 0,-1 0 0,0-1 0,0 1 1,0 0-1,0 0 0,0 1 0,0-1 1,0 0-1,0 1 0,0-1 0,-2 0 0,-3 1-35,0-1-1,0 1 0,0 0 0,0 0 0,0 1 1,0 0-1,0 0 0,0 1 0,-11 4 0,1 1 129,0 2 0,1 0 0,-1 1 0,2 0 0,0 1 0,0 1 0,1 0 0,0 2 0,1-1 0,0 1 0,-12 19 0,22-27-42,-1 0-1,1 0 0,0 0 0,1 1 1,0-1-1,0 1 0,0-1 1,0 1-1,0 11 0,2-14-12,0-1 0,0 0 0,0 0 0,0 1 0,0-1 0,1 0 0,0 0 0,0 1 0,0-1 0,0 0 0,0 0 0,0 0 0,1 0 0,0 0 0,-1-1 0,1 1 0,0 0 0,0-1 0,1 1 0,-1-1 0,5 4 0,1-1 99,1 0-1,0 0 1,0-1 0,0 0-1,0-1 1,1 0 0,-1 0-1,1-1 1,-1-1 0,1 1-1,0-2 1,0 1 0,11-2-1,-1 0 6,-1-2-1,1 0 0,0-1 1,-1-1-1,28-11 0,-28 8-69,-1-1 1,0-1-1,-1-1 0,0 0 1,22-19-1,69-75-82,-106 103-18,-1 1-1,0-1 1,1 1-1,-1 0 1,1 0-1,0 0 0,-1 0 1,1 0-1,0 0 1,0 0-1,-1 0 0,1 1 1,3-2-1,-4 2 27,0 0 0,0 0 0,0 0 0,0 1 0,0-1 0,0 0 1,0 0-1,-1 0 0,1 1 0,0-1 0,0 1 0,0-1 0,0 0 0,0 1 0,-1-1 0,1 1 0,0 0 0,0-1 0,-1 1 0,1 0 0,0-1 0,-1 1 0,1 0 0,-1 0 0,1-1 0,-1 1 0,1 0 0,0 2 0,1 4 7,1 0-1,-1 0 0,0 0 0,-1 1 0,0-1 1,0 1-1,0 13 0,-2 0 103,-5 32 0,4-43-132,-1 15 667,3-25-624,0 0 0,0 0 1,0 0-1,0 1 1,0-1-1,0 0 0,0 0 1,0 0-1,0 0 0,0 1 1,0-1-1,0 0 1,0 0-1,0 0 0,1 0 1,-1 0-1,0 1 0,0-1 1,0 0-1,0 0 1,0 0-1,0 0 0,1 0 1,-1 0-1,0 1 0,0-1 1,0 0-1,0 0 1,0 0-1,1 0 0,-1 0 1,0 0-1,0 0 0,0 0 1,0 0-1,1 0 1,-1 0-1,11-7 504,55-58 72,25-22-698,-62 60 95,27-21-14,-50 43-31,0 0 0,1 1 1,0 0-1,0 0 0,0 0 0,12-3 0,-17 6 37,-1 1 0,0 0-1,1-1 1,-1 1 0,1 0-1,-1 0 1,1 0-1,-1 0 1,1 0 0,-1 0-1,1 0 1,-1 1 0,1-1-1,-1 1 1,0-1-1,1 1 1,-1-1 0,0 1-1,2 1 1,-1-1-1,0 1 1,-1-1-1,1 1 0,-1 0 0,1 0 1,-1-1-1,1 1 0,-1 0 1,0 0-1,2 5 0,0 2-33,-1 0 1,0 0-1,0 1 0,1 14 0,-1-5 62,0 0 0,1 0 0,9 25 0,-10-37 49,0 0-1,1-1 1,0 1 0,0-1 0,1 0 0,0 0-1,0 0 1,0-1 0,1 1 0,0-1 0,0 0 0,8 7-1,-10-11-8,0 1-1,1-1 1,-1 1-1,0-1 1,1 0-1,-1 0 1,1 0-1,-1-1 0,1 1 1,-1-1-1,1 0 1,0 0-1,-1 0 1,5-1-1,-3 0-17,1 0 0,-1 0 0,0 0-1,1-1 1,-1 0 0,0 0 0,0 0 0,0 0 0,4-4-1,3-2 37,-1-1 0,0-1 0,-1 0 0,0 0 0,-1 0 0,0-2 0,-1 1 0,0-1 0,10-18 0,-14 22-109,-1 1 0,1 0-1,-2-1 1,1 0 0,-1 1-1,0-1 1,0 0 0,-1 0-1,0 0 1,-1-1 0,1 1-1,-2 0 1,1 0 0,-1 0-1,-3-15 1,3 16-307,0 6 165,-10 2 27,13 0 221,4 2 2,0-1 1,-1-1 0,1 1 0,0-1-1,9 1 1,-14-2-61,1 0 0,0 0 0,0 0-1,-1 0 1,1 0 0,0-1 0,-1 1 0,1-1 0,-1 1-1,1-1 1,-1 0 0,1 1 0,-1-1 0,3-2 0,-2 2 80,-1 1-70,-1-1 0,1 1 0,-1 0 0,1-1 0,-1 1-1,1-1 1,-1 1 0,1-1 0,-1 1 0,0-1 0,1 1 0,-1-1-1,0 0 1,1 1 0,-1-1 0,0 1 0,0-1 0,0 0 0,1 1-1,-1-1 1,0 0 0,0 1 0,0-1 0,0 0 0,0 1 0,0-1-1,0 0 1,0 1 0,-1-2 0,0 1-19,0 1-1,0-1 1,1 0 0,-2 0-1,1 1 1,0-1-1,0 1 1,0-1 0,0 1-1,0-1 1,0 1-1,0 0 1,-1 0 0,0-1-1,2 1-30,-3 0 16,0 1 0,1-1 0,-1 0 1,1 1-1,0 0 0,-1-1 0,1 1 1,-1 0-1,1 0 0,0 0 0,0 1 1,0-1-1,0 1 0,0-1 1,0 1-1,-2 2 0,-3 3 9,1 1 0,-11 15 0,5-5-42,4-6 38,1 1 0,1-1 0,0 2 0,0-1 0,1 1 0,-5 23 0,8-29 38,1 0-1,0 1 1,0-1-1,0 0 1,1 0-1,2 11 1,-2-17-2,0 0 0,0 0 0,1 0 0,-1 0 0,1 0 0,-1 0 0,1 0 1,0 0-1,-1 0 0,1 0 0,0-1 0,0 1 0,1 0 0,-1-1 0,0 1 0,1-1 0,-1 1 0,0-1 0,1 0 0,0 1 1,-1-1-1,1 0 0,0 0 0,-1 0 0,1 0 0,0-1 0,0 1 0,0 0 0,0-1 0,3 1 0,8 0 99,1-1-1,-1 0 0,0-1 1,0-1-1,1 0 0,-1-1 1,20-7-1,87-40 121,-97 39-182,0-1-46,0-2-1,-1 0 1,0-1 0,-2-1-1,0-1 1,30-33 0,-49 49-51,1-1 1,-1 0 0,0 1 0,1-1-1,-1 1 1,1 0 0,-1 0 0,1-1-1,0 1 1,-1 0 0,5-1-1,-6 2 28,0 0-1,1 0 0,-1 0 0,0 0 0,1 0 0,-1 0 0,0 0 0,1 1 1,-1-1-1,0 0 0,1 0 0,-1 0 0,0 1 0,1-1 0,-1 0 0,0 0 1,0 0-1,1 1 0,-1-1 0,0 0 0,0 1 0,1-1 0,6 16-41,6 37 123,-9-36-80,0 0 1,7 16 0,-6-24 34,0 1 0,1-1 0,7 9 0,-6-9 29,-6-7-32,1 0 1,-1 0-1,1 0 1,0 0-1,0-1 1,0 1-1,0-1 1,0 1-1,0-1 0,0 0 1,0 0-1,1 1 1,-1-2-1,0 1 1,1 0-1,-1 0 0,1-1 1,-1 1-1,1-1 1,-1 0-1,1 0 1,0 0-1,-1 0 0,1 0 1,-1-1-1,1 1 1,3-2-1,5-2 96,0 0 0,0 0 0,0-1 0,15-11 0,-14 9-155,231-124 112,-227 124-217,28-9 0,-34 12 56,-10 4 87,0 1 0,0-1-1,0 0 1,0 0 0,0 0 0,0 0 0,0 0-1,0 0 1,0 0 0,0 0 0,-1 1 0,1-1 0,0 0-1,0 0 1,0 0 0,0 0 0,0 0 0,0 0-1,0 0 1,0 1 0,0-1 0,0 0 0,0 0-1,0 0 1,0 0 0,0 0 0,0 0 0,0 1-1,1-1 1,-1 0 0,0 0 0,0 0 0,0 0 0,0 0-1,0 0 1,0 0 0,0 0 0,0 1 0,0-1-1,0 0 1,0 0 0,0 0 0,1 0 0,-1 0-1,0 0 1,0 0 0,0 0 0,0 0 0,0 0 0,0 0-1,0 0 1,1 0 0,-1 0 0,0 0 0,0 0-1,0 0 1,0 0 0,0 0 0,0 0 0,1 0-1,-8 10 2,-79 68-44,62-58-17,1 0 0,-41 48-1,60-63 90,1-1 0,0 1-1,0 0 1,-3 6 0,6-10-17,0-1 0,-1 1-1,1-1 1,0 1 0,0-1 0,-1 1 0,1-1 0,0 1 0,0 0 0,0-1 0,0 1 0,0-1 0,0 1 0,0 0 0,0-1 0,0 1 0,0-1 0,0 1 0,0 0-1,0-1 1,0 1 0,1-1 0,-1 1 0,0-1 0,0 1 0,1-1 0,-1 1 0,0-1 0,1 1 0,-1-1 0,1 1 0,-1-1 0,1 1 0,-1-1 0,0 0-1,1 1 1,-1-1 0,1 0 0,0 1 0,-1-1 0,1 0 0,-1 0 0,1 0 0,-1 1 0,1-1 0,0 0 0,-1 0 0,1 0 0,-1 0 0,1 0 0,0 0 0,-1 0-1,1 0 1,0-1 0,6 1 54,0-1 0,0 0 0,0-1 0,0 1-1,-1-1 1,1-1 0,7-2 0,1-3 36,26-16 0,-25 12-94,0-1 0,-2 0 0,1-2 0,-1 1 0,-1-2 0,-1 0 0,20-33 0,-32 49-21,0 0-1,1-1 1,-1 1-1,0 0 1,0-1 0,1 1-1,-1 0 1,0-1-1,0 1 1,0-1-1,0 1 1,0-1 0,1 1-1,-1 0 1,0-1-1,0 1 1,0-1 0,0 1-1,0-1 1,0 1-1,0 0 1,-1-1 0,1 1-1,0-1 1,0 1-1,0-1 1,0 1 0,0 0-1,-1-1 1,1 1-1,0-1 1,0 1-1,-1 0 1,1-1 0,-1 1-1,1 0-6,-1-1-1,0 1 1,1 0-1,-1 0 0,0 0 1,1 0-1,-1 0 1,0 0-1,0 0 1,1 0-1,-1 0 1,0 0-1,1 1 1,-1-1-1,0 0 0,1 0 1,-1 1-1,0-1 1,1 0-1,-1 1 1,1-1-1,-1 1 1,0 0-1,-5 4 4,1 1-1,0 0 1,0 0 0,1 0-1,-1 1 1,2-1 0,-1 1-1,1 0 1,0 0 0,0 0-1,-2 10 1,4-15 25,1 0 0,0 0 1,0 1-1,0-1 0,0 0 1,0 0-1,0 1 0,0-1 0,1 0 1,-1 0-1,1 0 0,-1 1 0,1-1 1,0 0-1,2 4 0,-1-3 6,1-1 0,-1 1-1,0 0 1,1 0 0,0-1 0,0 0 0,-1 1 0,1-1-1,4 2 1,1 0 33,0-1 0,0 1 0,0-1 0,0-1 0,0 0 0,1 0-1,13 1 1,-12-2-14,-1-1 0,1 0-1,0-1 1,0 0 0,-1-1-1,1 0 1,-1 0 0,1-1 0,-1-1-1,0 1 1,0-1 0,0-1-1,-1 0 1,0 0 0,1 0-1,-2-1 1,1 0 0,-1-1-1,0 0 1,0 0 0,-1 0 0,7-11-1,192-323 422,-174 281-486,42-110 0,-72 167 25,1-2-39,-1 1 0,1-1 1,-1 1-1,0-1 0,0 1 1,0-1-1,-1 0 0,1 1 1,-1-1-1,0 0 1,-2-6-1,2 10 25,0 0-1,0 0 1,0 0-1,-1 0 1,1 0-1,-1 0 1,1 0 0,-1 0-1,1 1 1,-1-1-1,1 0 1,-1 0 0,0 0-1,1 1 1,-1-1-1,0 0 1,0 1 0,1-1-1,-1 0 1,0 1-1,-2-1 1,2 0-4,-1 1 0,0-1-1,1 1 1,-1 0 0,0 0 0,1 0 0,-1 0 0,0 0 0,1 0-1,-1 1 1,0-1 0,-1 1 0,-5 2-51,0 1 0,0-1 0,1 1 0,-8 6 1,13-9 57,-10 7 8,1 1-1,0 0 1,1 0-1,0 1 1,0 1-1,1 0 1,0 0-1,1 1 1,0 0-1,1 0 1,1 0-1,0 1 1,0 0-1,-5 23 1,1 4 8,2 0 0,2 0 0,-2 73 0,7-91 69,1 0-1,1-1 1,6 37-1,-6-51-24,1-1-1,-1 1 1,1-1-1,1 0 0,-1 1 1,1-1-1,0 0 1,1-1-1,-1 1 1,1-1-1,0 1 0,1-1 1,-1 0-1,1-1 1,0 1-1,6 4 1,-1-3-24,0-1 1,0 0 0,0-1-1,1 0 1,0-1 0,-1 0-1,1 0 1,20 1 0,-7-2-1265,-1-2 0,1 0 0,27-5 0,3 0-1367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6:5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1114 4064,'0'0'1307,"3"1"-801,1 0-186,1 0 0,-1 0 0,1 0 0,-1-1 0,1 0 0,0 0 0,-1 0 0,1 0 0,6-2 0,45-11 1963,-53 12-2177,7-3 100,-1 1 0,1-1-1,-1-1 1,0 1 0,-1-2-1,1 1 1,-1-1 0,0 0-1,0-1 1,-1 0 0,0 0-1,0-1 1,-1 0 0,0 0-1,6-11 1,7-15 403,-1-1 0,-3 0 0,0-2 0,12-51 0,-21 60-269,-2 1 0,-1-1 0,-1-38 0,-2 64-339,0-1 0,0 0-1,1 1 1,-1-1 0,1 0 0,0 1-1,0-1 1,0 0 0,0 1 0,0 0 0,0-1-1,1 1 1,2-4 0,-1 2 12,1 1 1,-1-1-1,1 1 1,0 0-1,0 0 1,8-5-1,3 1-4,0 0-1,0 1 0,23-5 1,80-17-42,-103 26-31,0 0 0,0 1 0,0 0 0,0 2 1,28 3-1,-41-4 62,0 0-1,0 1 1,0-1 0,0 1-1,0 0 1,0-1 0,0 1 0,0 0-1,0 0 1,0 0 0,-1 0 0,1 0-1,0 1 1,-1-1 0,1 0 0,-1 1-1,1-1 1,-1 1 0,0 0 0,0-1-1,0 1 1,0 0 0,0 0 0,0 0-1,0 0 1,0 0 0,-1-1 0,1 4-1,0 2 14,-1 1 0,0-1 0,0 0 0,-1 0 0,0 0-1,0 0 1,-3 9 0,-11 39 44,-13 57-41,26-96 24,-1 0-1,2 0 0,0 0 1,1 0-1,3 19 0,-3-31 3,1 1 0,0-1 0,0 0 0,1 0 0,-1 1 0,1-1-1,0 0 1,0 0 0,0 0 0,1-1 0,3 5 0,-5-6 5,1 0 1,0 0 0,0 0 0,1 0-1,-1-1 1,0 1 0,0-1-1,1 0 1,-1 0 0,1 0-1,-1 0 1,1 0 0,0 0-1,-1 0 1,1-1 0,0 0-1,-1 1 1,1-1 0,4 0-1,2-2 33,-1 1-1,1-1 1,-1 0 0,0-1-1,0 0 1,0 0-1,0-1 1,0 0-1,-1 0 1,0-1-1,0 0 1,0 0-1,0-1 1,7-7-1,7-11-39,0 0-1,24-38 0,-39 54-42,97-145 149,-100 149-548,-2 5 126,-3 11-4,-9 23 95,10-35 175,-10 39-24,1 0 1,-4 41-1,13-72 32,-4 43 51,4-46 6,2 1 0,-1-1 1,0 0-1,1 0 1,0 0-1,0 1 0,3 5 1,-4-10-19,0 0 0,1 0 0,0 1 1,-1-1-1,1 0 0,0 0 0,-1 0 0,1 0 1,0 0-1,0 0 0,0 0 0,0 0 1,0 0-1,0-1 0,0 1 0,0 0 0,1-1 1,-1 1-1,0 0 0,0-1 0,3 1 1,-2-1-6,1 1 0,-1-1 0,1 0 0,-1 0 0,1-1 0,0 1 0,-1-1 0,1 1 1,-1-1-1,4-1 0,5-3 58,-1 0-1,0-1 1,17-12 0,-25 17-57,39-32 100,70-72 1,-50 44-257,32-30-93,-85 80-369,-13 18 246,-17 44 154,-18 60 0,35-94 193,2-10-16,-5 17-68,-6 31 0,13-48 117,0 0 0,0 0 0,0 0 0,1 1 0,0-1 0,1 0 0,0 0 0,0 0 0,3 11 0,-3-16-13,0 1 1,0-1-1,0 0 1,0 1-1,1-1 1,-1 0-1,1 0 1,-1 0-1,1 0 1,0 0-1,0 0 1,0 0-1,0-1 1,0 1-1,0-1 1,0 1-1,0-1 1,1 0-1,-1 0 1,1 0-1,-1 0 1,1-1-1,-1 1 1,1 0-1,-1-1 1,1 0-1,-1 0 1,1 0-1,5 0 1,-2-1 33,1 0 0,-1 0 0,0 0 0,1-1 0,-1 0 0,0 0 0,0-1 0,0 0 0,0 0 1,10-8-1,-6 3-13,-1 0 0,0-1-1,0-1 1,12-17 0,-12 14-25,75-107 24,7-9 126,-41 67-76,57-75-96,24-84-96,-37 25-224,-94 194 312,1 0-26,0 0-1,0 0 1,0 0-1,0 0 1,-1 0-1,1 0 1,-1 0-1,0 0 1,0 0 0,1 0-1,-1 0 1,-1 0-1,1-3 1,-1 4-114,-2 4 8,-15 20-116,1 1-1,-26 47 1,28-46 198,-101 192-193,109-200 251,0 1 1,1-1-1,1 1 0,1 0 0,0 0 0,-1 27 0,4-19 30,1-1-1,2 0 1,0 0 0,7 29 0,-6-42 1,0-1 1,1-1 0,0 1-1,0 0 1,1-1 0,1 0 0,0 0-1,0 0 1,1-1 0,0 0-1,1 0 1,0-1 0,0 0-1,1 0 1,0-1 0,0 0 0,11 5-1,-13-8 12,0 0 0,0 0 0,1-1 0,-1-1 0,1 1 0,-1-1-1,1 0 1,0-1 0,0 0 0,0 0 0,0-1 0,0 0 0,0 0-1,0-1 1,0 0 0,0 0 0,-1-1 0,1 0 0,0 0 0,-1-1 0,1 0-1,-1 0 1,0-1 0,0 0 0,8-6 0,-3 1 31,-1-1 1,0 0-1,0-1 1,-1-1-1,-1 1 1,16-27-1,-5 4 143,21-54 0,-39 83-297,0 0 0,-1-1 0,2-10 0,-2 12-6,-1 4 73,1-1 1,-1 1-1,0 0 0,0-1 0,0 1 0,0-1 1,0 1-1,0 0 0,0-1 0,0 1 0,0-1 1,0 1-1,0 0 0,0-1 0,0 1 0,0 0 1,0-1-1,0 1 0,0-1 0,0 1 0,0 0 0,0-1 1,-1 1-1,1 0 0,0-1 0,0 1 0,-1 0 1,1-1-1,0 1 0,0 0 0,-1 0 0,1-1 1,0 1-1,-1 0 0,1 0 0,0-1 0,-1 1 0,1 0 1,0 0-1,-1 0 0,1 0 0,0 0 0,-1 0 1,1-1-1,-1 1 0,1 0 0,0 0 0,-1 0 1,1 0-1,-1 0 0,1 0 0,0 1 0,-1-1 1,1 0-1,0 0 0,-1 0 0,1 0 0,-1 1 0,-2 0-19,1 0-1,-1 0 0,1 0 0,-1 1 1,1-1-1,-1 1 0,1 0 0,-2 2 1,-3 3 37,1 1 0,0 1 1,0-1-1,1 1 1,0 0-1,0 0 0,1 0 1,1 1-1,-1-1 0,2 1 1,-1 0-1,0 13 1,1-11 67,1 0 1,0 0-1,1 0 1,0 0-1,1 1 1,1-1-1,0 0 1,0 0-1,9 23 1,-7-27-18,0 1 0,0-1 0,1 0 0,0-1 0,1 1 1,-1-1-1,1 0 0,1 0 0,0 0 0,13 9 0,-10-9 48,1 0 0,1-1 0,-1 0 0,1-1 0,0 0 0,0-1 0,16 3 0,-8-3-303,1-1-1,0-1 1,0-1 0,1-1 0,-1-1-1,0 0 1,0-2 0,-1 0-1,28-9 1,-45 11 79,24-9-2750,-12-2-2385,-1-1 1234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0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11 355 2912,'-7'-5'12057,"6"4"-11574,-1-12 2101,5-11-2871,0 18 333,-1 0-1,1 1 1,0-1 0,0 1 0,0 0 0,7-8-1,26-25 51,-6 12 149,1 1 0,60-37 1,-5 15-48,-33 19-7,-44 24-167,37-20 236,-41 22-243,1 0 1,-1 0-1,0 0 0,1 1 0,-1 0 0,1 0 0,5 0 0,-9 1 4,0 1 1,0-1-1,0 0 0,0 1 0,0-1 0,0 1 0,0 0 0,0 0 0,0 0 0,0 0 0,-1 0 1,1 0-1,0 0 0,-1 0 0,1 1 0,-1-1 0,1 1 0,-1-1 0,0 1 0,1-1 0,-1 1 1,0 0-1,0 0 0,0-1 0,-1 1 0,1 0 0,0 0 0,0 2 0,1 4 61,0 1 0,0-1 0,-1 0 0,0 1 0,0 11 0,-1 40 46,-3 0-1,-3 0 0,-2-1 0,-3 1 1,-2-2-1,-30 83 0,29-104 102,-25 44-1,35-72-152,-2 0 0,1-1-1,-1 1 1,0-1 0,-1-1 0,0 1-1,0-1 1,-1 0 0,0-1 0,-9 7 0,13-11-43,-1 0 1,1 0 0,-1-1 0,0 0 0,1 1-1,-1-1 1,0-1 0,1 1 0,-10-1 0,6 0-10,-1-1 0,0 0 0,1 0 0,-11-4 0,17 5-31,0-1-1,0 0 1,1 1-1,-1-1 1,0 0-1,0 0 1,1 0-1,-1 0 1,1 0-1,-1 0 1,1 0-1,-2-3 1,2 4 6,1 0 0,0 0 1,0-1-1,0 1 0,0-1 1,-1 1-1,1 0 0,0-1 0,0 1 1,0 0-1,0-1 0,0 1 1,0 0-1,0-1 0,0 1 0,0-1 1,0 1-1,0 0 0,0-1 1,0 1-1,0 0 0,1-1 0,-1 0-3,1 0-1,-1 1 0,1-1 0,-1 0 0,1 1 1,0-1-1,-1 0 0,1 1 0,0-1 0,-1 1 0,1-1 1,0 1-1,1-1 0,19-8-13,1 2 1,0 0-1,0 1 0,0 2 1,36-4-1,-32 4 167,7 0-42,-1 1 1,1 1-1,0 2 1,-1 1-1,45 7 1,-46-3-47,-22-4-50,1 0 0,-1 1 0,0 1 0,1-1 1,-1 1-1,10 5 0,-13-5 88,6 4-913,-13-4-887,-7 0-1371,8-2 2952,-1-1-156,1 0-1,-1 0 1,1 0 0,-1 1 0,1-1 0,-1 0 0,1 0 0,-1 0-1,1 0 1,-1 0 0,1 0 0,0 0 0,-1 0 0,1 0-1,-1 0 1,1 0 0,-1 0 0,1-1 0,-1 1 0,1 0 0,-1 0-1,1 0 1,0-1 0,-1 1 0,-1-5-2833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5 669 5824,'-5'4'6709,"11"-4"-4858,-3-1-1657,0 1 0,0 0 0,0-1-1,0 0 1,0 1 0,0-1 0,0 0 0,0-1 0,-1 1 0,1 0 0,0-1 0,-1 0 0,3-2 0,4-3 39,-1 0 1,9-12-1,-8 10-54,0-2-91,-1 1-1,0-2 1,-1 1 0,9-18-1,17-49 83,-27 62-107,28-72 271,33-135 0,-63 205-230,2-27 1,-5 41-91,-1 0 0,0 0 0,0-1 0,0 1-1,-1 0 1,1 0 0,-1 0 0,0-1 0,0 1 0,-1 0-1,1 0 1,-4-5 0,5 8-8,-1 0 0,1 0 1,-1 1-1,1-1 0,-1 0 0,0 0 0,1 0 0,-1 1 1,0-1-1,0 1 0,0-1 0,1 0 0,-1 1 0,0-1 1,0 1-1,0 0 0,0-1 0,0 1 0,0 0 0,0-1 1,0 1-1,0 0 0,0 0 0,0 0 0,0 0 0,0 0 0,0 0 1,0 0-1,0 0 0,0 1 0,0-1 0,0 0 0,0 1 1,0-1-1,0 0 0,0 1 0,0-1 0,0 1 0,0 0 1,1-1-1,-1 1 0,-1 1 0,-2 1 41,1 1 0,-1 0 0,1-1 0,0 1-1,0 1 1,0-1 0,-3 8 0,-2 8 157,1 1 0,0 0 0,-4 29-1,-4 67 555,14-88-453,0 0 0,2 0 1,1 1-1,12 56 0,-11-75-229,0 0 0,0-1 0,2 0 0,-1 1 0,1-1 0,0-1 0,1 1 0,0-1 0,9 10 0,-10-14-64,-1 0-1,1 0 0,0-1 0,0 1 0,1-1 0,-1 0 0,1-1 0,0 1 0,0-1 0,0 0 0,0-1 0,1 0 1,-1 0-1,1 0 0,-1-1 0,8 1 0,-7-1-403,-1-1 0,1 1-1,-1-2 1,1 1 0,8-2 0,-12 1-407,1-1 1,-1 1-1,1 0 1,-1-1-1,0 0 1,0 1-1,4-4 1,9-4-1959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39:5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88 640,'3'3'2980,"5"-1"3393,-4-1-5369,3-1-922,0 0 0,0 0-1,0 0 1,0-1 0,0 0 0,12-4 0,10-1 156,18 0-324,193-32 193,-154 25 324,-49 8-332,37-9 0,-65 12-79,0 1 0,0 0-1,0 0 1,11 1-1,-10 0 27,-9 0 776,0 22-673,-9 16-71,-1 0 0,-3-1 0,0 0-1,-25 47 1,23-58 111,-1-1 0,-1 0 0,-1-1 1,-1-1-1,-24 24 0,13-20-90,0-1 0,-2-1 0,-44 27 0,3 0 168,22-16-267,43-32 187,6-4-172,0 0 0,0 1 0,0-1-1,1 0 1,-1 1 0,0-1 0,1 1-1,-1-1 1,0 1 0,1-1 0,-1 1 0,1 0-1,-2 1 1,-33 34-495,35-35 576,19-1-394,12-2 252,1-1 0,-1-2 0,33-9 0,41-7 0,-46 10 155,13-1 1,-35 9-54,35-3-21,3 0-112,-58 4 74,6-4-90,-20 5 107,1 0 1,0 0-1,-1 0 1,1 0 0,5 1-1,-1-2-3769,-17 5-3188,-4 7 4516,-4 2 854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0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3072,'-18'12'14447,"24"-15"-13492,26-4-47,11-4-354,1 3 0,44-3 1,46 11-491,-101-16-13621,-16 12 10869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0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1212 3136,'-1'0'231,"-7"5"119,7 3 5751,3-8-5676,1 0-1,0 0 0,0-1 1,-1 1-1,1-1 0,0 0 0,-1 0 1,5-1-1,-4 0-175,1-1 0,0 1 1,-1-1-1,1 0 0,-1 0 0,0 0 1,0 0-1,0 0 0,0-1 0,-1 1 1,4-7-1,3-7 283,10-23 1,-11 21-131,7-14-20,-1-2 0,-1 0 0,-2 0 0,6-39 0,-16 34-286,1 32-129,-2 8 28,0 0 1,0 0 0,0 0 0,0 0 0,0 0-1,0 0 1,1 0 0,-1 0 0,0 0 0,0 0-1,0 0 1,0 0 0,0 0 0,0 0 0,0 0-1,0 0 1,0 0 0,0 0 0,0 0 0,0 0-1,0 0 1,0 0 0,0 0 0,1 0 0,-1 0-1,0 0 1,0 0 0,0 0 0,0 0 0,0 0-1,0 0 1,0 0 0,0 0 0,0 0 0,0 0-1,0 0 1,0 0 0,0 0 0,0 0 0,0 0-1,0 0 1,0 0 0,1 0 0,-1 0 0,0 0-1,0 0 1,0 0 0,0 0-81,0 5-129,-11 141 353,3-68-107,-12 39 288,3-34-176,-33 282 501,38-319-458,5-19-134,1-10 44,5-15-44,0 0 0,0-1 0,0 1 0,0 0 0,1 0 0,-1 0 0,1 0 0,-1 0 0,1 0 0,0 0 0,0 0 0,0 0 0,0 0-1,0 0 1,1 3 0,-1-4 193,0-15 196,1-69-328,3 0 1,3 1-1,4-1 0,30-109 0,-4 43 9,-20 80 5,46-111 0,-60 173-24,3-11-24,1 2 0,1-1 0,12-17 0,-18 31-93,0-1 0,0 1 1,1 0-1,-1 0 1,1 0-1,0 0 1,0 0-1,0 1 0,0 0 1,0-1-1,1 1 1,-1 0-1,1 0 1,-1 1-1,1-1 0,0 1 1,0 0-1,-1 0 1,1 0-1,7-1 1,-7 3 17,-1-1 0,0 0 0,1 1 0,-1 0-1,0 0 1,0 0 0,0 0 0,1 0 0,-1 1 0,-1 0 0,1-1 0,0 1 0,0 0 0,-1 0 0,1 0 0,-1 1 0,1-1 0,-1 1 0,2 2 0,2 3-6,-1 0-1,0 0 1,-1 1-1,0-1 1,5 14-1,-5-7 31,0-1-1,0 1 1,-2 1-1,0-1 1,0 0-1,-2 0 0,0 1 1,-1-1-1,0 0 1,-1 0-1,-6 22 1,6-28 21,-2 0 1,1 1 0,-1-1 0,0 0 0,-1-1-1,0 1 1,-1-1 0,-7 9 0,8-11-16,0-1 1,-1 0 0,0 0-1,0 0 1,0-1 0,0 0-1,-1 0 1,0 0 0,0-1 0,0 0-1,-11 3 1,13-5-40,-1 0 0,0 0 0,1-1 0,-1 1 0,0-1 0,0-1 0,1 1 0,-1-1 1,0 0-1,1 0 0,-1 0 0,1-1 0,-1 0 0,1 0 0,0-1 0,0 1 0,0-1 0,-6-4 0,10 6-5,0 0-1,0 1 1,0-1-1,0 0 1,0 0-1,0 1 0,0-1 1,0 0-1,1 0 1,-1 0-1,0 0 1,1 0-1,-2-2 1,2 2 1,0 1 0,0 0 0,0-1 0,0 1 0,0 0 0,0-1-1,0 1 1,0 0 0,1 0 0,-1-1 0,0 1 0,0 0 0,0-1 0,0 1 0,1 0 0,-1-1 0,0 1 0,0 0 0,0 0 0,1 0 0,-1-1 0,0 1 0,0 0 0,1 0 0,-1 0 0,0-1 0,1 1 0,-1 0 0,0 0 0,1 0 0,4-2-91,1 1 1,-1 0 0,1 0-1,8 0 1,-2 0 28,145-14 113,-98 12 6,-1-3-1,60-14 0,-100 15-39,-1 0 1,1-1-1,-1 0 0,0-2 0,0 0 0,-1-1 0,0 0 0,-1-1 0,0-1 0,23-22 0,-21 17 56,-10 9-7,1 0 1,-1 0 0,-1 0-1,0-1 1,8-11-1,-33 52-855,9-17 816,1 1-1,-12 31 1,17-35 39,0 0-1,-2 19 1,5-28-39,1 0 0,0 0-1,0 0 1,0 0 0,0 0-1,1 0 1,-1-1 0,1 1-1,0 0 1,0 0 0,1 0-1,2 5 1,-2-4 15,1-1 0,0 1 1,0-1-1,0 0 0,0 0 1,1 0-1,0 0 0,0-1 0,4 4 1,-5-6-10,-1 1 1,1-1 0,-1 0 0,1 0-1,-1-1 1,1 1 0,0 0 0,-1-1-1,1 0 1,0 1 0,0-1 0,-1 0-1,1-1 1,0 1 0,0 0 0,-1-1-1,1 1 1,4-3 0,-5 3-7,1-1 1,-1 0-1,1-1 1,-1 1-1,0 0 1,1-1-1,-1 1 1,0-1-1,0 0 0,0 0 1,0 1-1,-1-1 1,1 0-1,0-1 1,-1 1-1,0 0 1,1 0-1,-1-1 1,0 1-1,0-1 1,0 1-1,0-1 0,-1 1 1,1-5-1,0-1-33,0 0-1,-1 0 0,0 0 0,-1 0 0,0 0 1,0 1-1,-3-12 0,0 3-60,-1-1-1,0 1 1,-2 0 0,0 0-1,0 1 1,-1 0 0,-12-16-1,13 23-1,1 0 35,0 1 0,-11-9 1,15 13 24,-7-6-187,9 9 198,0 0 1,0 0-1,-1 0 0,1 0 0,0 0 0,0 0 0,0 0 0,0 0 0,0-1 0,0 1 0,-1 0 0,1 0 0,0 0 0,0 0 0,0 0 0,0 0 0,0 0 0,-1 0 0,1 0 0,0 0 1,0 0-1,0 0 0,0 0 0,0 0 0,-1 0 0,1 0 0,0 0 0,0 0 0,0 0 0,0 0 0,0 0 0,0 0 0,-1 1 0,1-1 0,0 0 0,0 0 0,0 0 0,0 0 0,0 0 1,0 0-1,0 0 0,0 0 0,-1 1 0,1-1 0,0 0 0,0 0 0,0 0 0,0 0 0,0 0 0,0 0 0,0 1 0,0-1 0,0 0 0,0 0 0,0 0 0,0 0 0,0 0 0,0 1 1,0-1-1,0 0 0,0 0 0,0 0 0,0 0 0,0 0 0,0 1 0,0-1 0,1 1-9,-1 1-1,1-1 1,-1 0 0,1 1 0,0-1 0,0 0-1,0 1 1,-1-1 0,1 0 0,0 0-1,0 0 1,1 0 0,0 1 0,4 4 9,0 1 13,1 0 0,-1-1 0,1 0 0,1 0 0,-1-1 0,1 0 0,0 0 0,0-1 0,0 0 0,1 0 0,-1-1-1,1 0 1,0 0 0,0-1 0,0 0 0,0-1 0,0 0 0,0-1 0,17 0 0,-8-2 45,0 0 0,0-2-1,0 0 1,-1 0 0,0-2 0,0 0 0,0-1-1,-1-1 1,0 0 0,0-1 0,-1-1 0,0-1-1,17-16 1,-5 4 106,41-47-1,-56 56-78,-1-1 0,0 0 0,-1-1 0,-1 0 0,10-24 1,-7 5-54,-1-1 0,6-37 0,6-73-94,-17 105-4,-2-1-1,-1 0 1,-3 1-1,-9-79 1,9 119 39,0 0 0,0 0 0,0 0 0,0 0 0,0 0 0,-1 0 0,1 0 0,0 0 0,0 1 0,-1-1 0,1 0 0,-1 0 0,1 0 0,-1 1 0,1-1 0,-1 0 0,1 1 0,-1-1 0,-1-1 0,2 2 16,-1 0-1,1 0 1,-1 0-1,1 0 1,-1 0-1,1 0 1,-1 0-1,1 1 0,-1-1 1,1 0-1,-1 0 1,1 0-1,-1 0 1,1 1-1,0-1 1,-1 0-1,1 0 1,-1 1-1,1-1 0,0 0 1,-1 1-1,1-1 1,0 0-1,-1 1 1,-2 3-20,1-1 0,-1 1 1,1-1-1,0 1 0,0 0 1,-2 7-1,-19 88-36,15-58 82,-12 91 152,5-32 89,5-43 6,-2 112 0,13-61 53,16 111 0,-14-200-149,2-1 0,-1 0 0,16 35 0,-19-50-135,0-1 0,0 1 0,0-1 0,1 0 0,-1 0 0,1 1 0,0-1 0,0 0 0,0 0-1,0-1 1,0 1 0,0 0 0,0-1 0,0 1 0,1-1 0,-1 0 0,1 1 0,-1-1 0,1 0 0,-1-1 0,1 1 0,4 0 0,-2 0 8,0-1 0,-1 0 0,1 0 0,-1-1 0,1 1 0,0-1 0,-1 0 0,1 0 0,-1-1 0,0 1 0,1-1 0,7-4 0,1-3-50,0-1 0,0 1 0,-1-2 0,-1 0 0,0 0 1,0-1-1,-1 0 0,-1-1 0,0 0 0,-1-1 0,0 0 0,-1 0 0,0 0 0,-2-1 1,1 0-1,-2 0 0,5-31 0,-7 37-38,-2 1 1,1-1-1,-2-14 0,1 21 31,-1 0 0,1-1 0,-1 1 0,1 0 0,-1-1-1,0 1 1,0 0 0,0-1 0,0 1 0,0 0 0,0 0-1,-1 0 1,1 0 0,-1 0 0,1 1 0,-4-3 0,4 3-4,0 0 0,-1 0 1,0 0-1,1 1 1,-1-1-1,1 1 1,-1-1-1,0 1 1,1 0-1,-1 0 1,0 0-1,1 0 1,-1 0-1,0 0 0,0 0 1,1 0-1,-1 1 1,0-1-1,1 0 1,-1 1-1,1 0 1,-1-1-1,-2 3 1,-1-1-13,1 1 0,0-1 1,0 1-1,0 0 0,1 1 1,-7 6-1,-2 4 136,2 1 0,0 1 0,1 0 0,0 0 0,1 0 0,1 1 0,1 0 0,0 1 0,2-1 0,-4 24 0,7-36-37,0 0 0,1 1-1,0-1 1,0 0 0,0 1 0,1-1 0,0 0 0,0 0 0,0 1-1,1-1 1,-1 0 0,1 0 0,1 0 0,-1-1 0,1 1 0,-1 0-1,1-1 1,1 0 0,-1 0 0,0 0 0,1 0 0,0 0 0,0-1-1,0 1 1,0-1 0,1 0 0,7 4 0,4 0 86,1 0 0,-1-1-1,1 0 1,0-2 0,30 5 0,-22-5-26,1-2-1,0-1 1,36-3 0,-42-1-279,1 0 0,-1-1 0,27-9 0,-34 8-713,0 0-1,-1-1 1,15-9 0,-23 12 363,0 1 0,0-1 1,0 0-1,-1 0 0,0-1 1,0 1-1,0-1 1,0 0-1,0 1 0,3-8 1,-3 4-1005,0-1 1,0 0-1,0 0 1,1-15 0,4-13-1943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1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1267 2912,'0'-2'5941,"6"0"-5236,0 0 0,-1 0-1,1-1 1,-1 0 0,0 0 0,6-5-1,7-16 393,-1 0 1,21-42-1,-34 59-1018,72-161 609,-25 48-212,-37 93-251,0 0 0,24-32 1,-16 30 464,36-39 1,-57 68-683,-1-1 0,1 0-1,-1 1 1,1-1 0,-1 1 0,1-1-1,-1 1 1,1-1 0,0 1 0,-1-1-1,1 1 1,0-1 0,-1 1 0,1 0 0,0-1-1,-1 1 1,1 0 0,0 0 0,0 0-1,-1-1 1,1 1 0,0 0 0,0 0-1,-1 0 1,1 0 0,0 0 0,0 1 0,-1-1-1,1 0 1,0 0 0,0 0 0,-1 1-1,1-1 1,0 0 0,0 1 0,-1-1-1,1 0 1,-1 1 0,1-1 0,0 1 0,-1-1-1,1 1 1,-1-1 0,1 1 0,-1 0-1,1-1 1,-1 1 0,0 0 0,1-1-1,-1 1 1,0 0 0,1-1 0,-1 2 0,2 3 34,0 0 1,-1-1 0,0 1 0,0 0 0,0 0 0,0 1 0,0 4 0,-5 65 262,-4-1 1,-20 95 0,22-114-39,5-49 100,3-8-146,7-18-19,-4 9-128,10-17-90,1-1 1,1 2-1,2 1 1,0 0-1,37-36 1,-23 29-46,2 3 0,1 1 0,53-34 1,-87 62 58,4-3-20,0 0-1,0 1 1,1 0 0,-1 0 0,8-2-1,-13 4 28,0 1-1,0 0 0,1 0 0,-1-1 1,0 1-1,0 0 0,0 0 0,1 0 1,-1 0-1,0 0 0,0 1 0,0-1 1,1 0-1,-1 0 0,0 1 1,0-1-1,0 1 0,0-1 0,0 1 1,0-1-1,0 1 0,0 0 0,0 0 1,0-1-1,0 1 0,0 0 0,0 0 1,0 0-1,-1 0 0,1 0 0,0 0 1,-1 0-1,1 0 0,-1 0 1,1 0-1,-1 1 0,1 0 0,1 10 62,0-1-1,-1 1 0,0-1 1,-1 1-1,0 0 1,-3 18-1,2-21-27,-21 127 39,5-41 316,18-79-156,-1-16-229,0 1 0,0-1 1,0 0-1,0 0 0,1 1 0,-1-1 1,0 0-1,0 0 0,0 1 0,0-1 0,0 0 1,1 0-1,-1 1 0,0-1 0,0 0 1,0 0-1,1 0 0,-1 0 0,0 1 1,0-1-1,0 0 0,1 0 0,-1 0 0,0 0 1,0 0-1,1 0 0,-1 0 0,0 1 1,1-1-1,-1 0 0,0 0 0,0 0 1,1 0-1,-1 0 0,0 0 0,0 0 0,1-1 1,-1 1-1,0 0 0,1 0 0,-1 0 1,0 0-1,0 0 0,1 0 0,-1 0 1,0 0-1,0-1 0,0 1 0,1 0 0,-1 0 1,0 0-1,0-1 0,0 1 0,1 0 1,-1 0-1,0 0 0,0-1 0,5-5 13,0-1-1,-1 1 0,1-1 1,-2 0-1,1 0 0,4-13 1,3-4-20,17-35-89,-11 22 25,2 0 0,33-48 0,-29 59-89,-22 25 139,0 0-1,-1 1 1,1-1 0,0 1-1,0-1 1,0 1-1,-1-1 1,1 1-1,0 0 1,0-1-1,0 1 1,0 0-1,0 0 1,1-1 0,-2 1 0,1 1 0,-1-1 0,1 0 1,-1 0-1,1 0 0,-1 1 1,0-1-1,1 0 0,-1 1 1,1-1-1,-1 0 0,0 1 1,1-1-1,-1 0 0,0 1 1,0-1-1,1 1 0,-1-1 0,0 1 1,0-1-1,1 0 0,-1 1 1,0-1-1,0 1 0,0-1 1,0 1-1,0-1 0,0 1 1,0-1-1,0 1 0,2 19 54,-2-1 0,0 0 0,-4 23-1,1-4 48,2-1 75,1 0 1,7 47 0,-7-79-148,1-1 1,0 1 0,0 0 0,1-1 0,-1 1 0,1-1 0,0 1 0,3 4-1,-4-7-5,1-1-1,-1 1 0,0-1 1,1 1-1,-1-1 0,1 1 1,-1-1-1,1 0 0,-1 0 1,1 0-1,0 0 0,0 0 0,0 0 1,-1 0-1,1-1 0,0 1 1,0-1-1,0 1 0,0-1 1,0 0-1,3 0 0,5 0 26,0-2-1,-1 1 1,1-1-1,-1-1 1,1 0-1,-1 0 1,0-1 0,12-6-1,69-46-51,157-147-67,-231 189 54,27-21 157,-42 41-349,-3 9 96,-18 42 4,11-32 37,-6 26 1,15-49 83,-5 18 14,1 1-1,0 0 1,2 1 0,0 27-1,2-44 24,1 0 0,-1 0-1,1 0 1,0 0 0,0 0-1,0-1 1,1 1 0,0 0-1,0 0 1,0-1 0,0 1 0,1-1-1,0 0 1,0 0 0,0 0-1,0 0 1,1 0 0,-1-1-1,1 1 1,0-1 0,0 0 0,0 0-1,9 4 1,-10-6-19,0 1 1,-1-1-1,1-1 1,0 1-1,-1 0 1,1-1-1,0 1 0,0-1 1,-1 0-1,1 0 1,0 0-1,0 0 1,0 0-1,-1-1 0,1 1 1,0-1-1,0 0 1,-1 0-1,1 0 1,-1 0-1,1 0 1,-1 0-1,1-1 0,-1 1 1,0-1-1,1 0 1,-1 0-1,0 0 1,0 0-1,2-3 0,0 0 12,0-1 0,0 1 0,-1-1-1,0-1 1,0 1 0,0 0-1,0-1 1,-1 1 0,0-1-1,-1 0 1,2-10 0,-2 0-15,0 1 0,-1-1 1,-1 1-1,0 0 0,-2-1 0,-7-30 1,8 42-39,-1-1 1,0 0-1,0 1 1,0 0-1,-1-1 1,0 1-1,0 0 1,0 1 0,0-1-1,-1 1 1,0 0-1,1 0 1,-2 0-1,1 1 1,0 0-1,-1 0 1,1 0 0,-1 1-1,0 0 1,0 0-1,0 0 1,0 0-1,-9 0 1,-22 2-367,37 0 387,0 0 1,0 0-1,0 0 1,-1 0 0,1 0-1,0 0 1,0 0-1,0 0 1,0 0 0,0 0-1,0 0 1,-1 0-1,1 0 1,0 0 0,0 0-1,0 0 1,0 0-1,0 0 1,-1 0 0,1 0-1,0 0 1,0 0 0,0 0-1,0 0 1,0 0-1,0 0 1,0-1 0,-1 1-1,1 0 1,0 0-1,0 0 1,0 0 0,0 0-1,0 0 1,0 0-1,0 0 1,0-1 0,0 1-1,0 0 1,0 0-1,0 0 1,-1 0 0,1 0-1,0 0 1,0-1-1,6-4-11,12-5 43,66-41 220,-59 39-228,-1 1-1,2 2 0,-1 0 1,53-9-1,-65 16 8,62-7 228,-69 9-225,0 0 1,1 0 0,-1 0 0,0 1-1,1 0 1,-1 0 0,0 1 0,0 0-1,6 2 1,-9-3-14,-1 1-1,0-1 1,0 1 0,0-1-1,0 1 1,0 0-1,-1-1 1,1 1 0,0 0-1,-1 0 1,1 0-1,-1 0 1,0 1 0,0-1-1,0 0 1,0 0-1,0 1 1,0-1 0,-1 1-1,1-1 1,-1 1-1,1-1 1,-1 5 0,0 1 6,-1 1 0,0-1 0,0 0 0,-1 0 0,-3 13 1,-25 63 123,-5 22-42,90-172 511,-33 38-646,0 1 0,2 1 0,42-36 0,-55 53-25,43-33 80,-46 37-64,-1 0 1,1 1-1,-1 0 1,1 1-1,15-5 1,-23 8 31,1 0 1,0-1-1,0 1 1,0 0-1,-1 0 1,1 0-1,0 0 1,0 0 0,0 0-1,0 0 1,0 0-1,-1 0 1,1 0-1,0 0 1,0 1-1,0-1 1,-1 0-1,1 1 1,0-1-1,0 0 1,-1 1-1,1-1 1,0 1-1,-1-1 1,1 1-1,0-1 1,-1 1-1,1 0 1,-1-1-1,1 1 1,-1 0 0,1-1-1,-1 1 1,0 0-1,1 0 1,-1 0-1,0-1 1,1 1-1,-1 0 1,0 0-1,0 0 1,0-1-1,0 1 1,0 1-1,1 6-35,-1-1-1,-1 1 0,1-1 0,-2 9 0,0-6 26,0 8 80,-7 20 1,2-7 16,7-31-76,0 1 0,-1-1 0,1 0 0,0 1 1,0-1-1,0 1 0,0-1 0,0 1 0,0-1 0,0 1 0,0-1 1,0 1-1,0-1 0,0 0 0,0 1 0,0-1 0,0 1 0,1-1 1,-1 1-1,0 0 0,7-5 110,10-20-19,-13 18-130,19-29-31,20-26-154,-38 54 174,1 1 0,1-1 1,-1 1-1,1 0 1,12-9-1,-18 15 34,0-1-1,0 0 1,0 1 0,0-1-1,0 0 1,0 1-1,1-1 1,-1 1 0,0 0-1,0-1 1,1 1-1,-1 0 1,0 0 0,0 0-1,1 0 1,-1 0 0,0 0-1,1 0 1,0 1-1,-1-1 2,0 1 0,1 0 0,-1 0 0,0-1 0,0 1 0,0 0 0,0 0 0,0 0 0,-1 0 0,1 1 0,0-1 0,0 0 0,-1 0 0,1 0 1,-1 0-1,1 1 0,-1-1 0,1 3 0,1 5 10,0-1 1,-1 1-1,0 0 1,0 15-1,-1-14 13,0-1-1,0 0 0,2 1 1,3 16-1,-1-12-6,1 1 1,1-2-1,12 25 0,-15-34 9,0 0-1,0 0 1,0 0-1,0-1 1,1 1-1,-1-1 1,1 0-1,0 0 1,0 0-1,0 0 1,0-1-1,1 0 1,-1 0-1,1 0 1,6 2 0,-5-2 3,1-1 0,-1 0 0,1-1 0,-1 1 0,1-1 0,-1 0 0,1-1 1,-1 1-1,1-1 0,-1-1 0,9-2 0,2-2 50,0-1 1,28-16-1,-32 16-56,-2-1 0,1 0-1,-1-1 1,0 0 0,-1-1 0,15-17 0,-7 4 10,0-2 1,14-27-1,-28 45-14,-1 0 1,0-1 0,3-11-1,-2 9-5,-3 6-26,0 0-1,0 0 0,0 0 0,-1 0 0,0 0 1,1 0-1,-1 0 0,-1 0 0,1 0 0,0 0 0,-2-5 1,1 8 3,1-1 0,0 1 1,-1 0-1,1-1 0,-1 1 1,0 0-1,1 0 0,-1 0 0,0-1 1,0 1-1,0 0 0,0 0 1,0 0-1,0 0 0,0 0 1,0 1-1,0-1 0,-1 0 1,1 0-1,0 1 0,0-1 0,-1 1 1,1-1-1,0 1 0,-1-1 1,1 1-1,-1 0 0,1 0 1,0 0-1,-1 0 0,1 0 1,-1 0-1,1 0 0,-3 1 1,1-1-6,1 1 0,-1-1 0,1 1 0,-1 0 0,1 0 0,-1 0 0,1 0 0,0 1 0,-1-1 0,1 1 0,0-1 0,0 1 0,0 0 0,0 0 0,1 0 0,-3 2 0,1 0 13,0 1 0,1-1 0,0 1 0,0-1 0,0 1 0,0 0 1,-1 10-1,1-2 57,0 1 0,1 0 0,1-1 0,0 1 0,3 18 0,2-2 8,0-1-1,14 38 1,-14-52 37,1 0 1,0-1-1,1 0 0,1-1 0,0 1 1,13 15-1,-18-26-57,0 1 0,0-1 0,0 0 0,1 0 1,-1 0-1,1 0 0,0-1 0,7 4 0,-9-5-13,1 0 0,-1 0 0,0-1 0,0 1 0,0-1-1,1 0 1,-1 1 0,0-1 0,1 0 0,-1 0 0,0-1 0,0 1 0,1 0-1,-1-1 1,0 1 0,0-1 0,0 0 0,4-2 0,1-1 11,-1 0 1,0 0 0,0-1-1,-1 0 1,1 0-1,-1 0 1,0-1 0,0 0-1,6-11 1,4-4-13,6-6-111,3-7 94,2 2 0,2 0-1,35-31 1,-52 54-60,-2 0 9,1 1 0,1 0-1,-1 0 1,23-11 0,-32 19 47,-1 0 0,0 0 0,0 0 1,1 0-1,-1 0 0,0 0 0,1 0 1,-1 0-1,0-1 0,0 1 0,1 0 0,-1 0 1,0 1-1,1-1 0,-1 0 0,0 0 1,0 0-1,1 0 0,-1 0 0,0 0 0,1 0 1,-1 0-1,0 0 0,0 1 0,1-1 1,-1 0-1,0 0 0,0 0 0,0 1 0,1-1 1,-1 0-1,0 0 0,0 0 0,0 1 0,0-1 1,1 0-1,-1 0 0,0 1 0,0-1 1,0 0-1,0 1 0,0-1 0,0 0 0,0 0 1,0 1-1,0-1 0,0 0 0,0 1 1,0-1-1,0 0 0,0 0 0,0 1 0,0-1 1,0 0-1,0 1 0,0-1 0,0 0 1,0 0-1,-1 1 0,-5 22 9,5-20-12,-32 87 177,20-58-19,-17 65-1,29-97-151,1 1-1,0 0 1,0-1 0,0 1-1,0-1 1,0 1 0,0 0-1,0-1 1,0 1 0,1-1-1,-1 1 1,0 0-1,0-1 1,0 1 0,1-1-1,-1 2 1,1-2-2,-1 0 0,0 0 0,0 0 0,1 0 0,-1 1 1,0-1-1,1 0 0,-1 0 0,0 0 0,1 0 0,-1 0 0,0 0 0,1 0 0,-1 0 1,0 0-1,1 0 0,-1 0 0,0 0 0,0 0 0,1 0 0,-1 0 0,0 0 0,1 0 0,-1 0 1,0 0-1,1-1 0,-1 1 0,0 0 0,0 0 0,1 0 0,-1-1 0,0 1 0,0 0 1,1 0-1,-1 0 0,0-1 0,0 1 0,1 0 0,-1-1 0,63-63 94,7-6-28,-57 58-83,2-2-60,2-1 1,-1 2-1,2 0 1,24-13-1,-42 26 71,1-1 1,0 1-1,0-1 1,-1 1-1,1 0 0,0 0 1,0-1-1,-1 1 0,1 0 1,0 0-1,0 0 0,-1 0 1,1 0-1,0 0 0,0 0 1,0 0-1,-1 0 0,1 0 1,0 0-1,0 0 0,0 1 1,-1-1-1,1 0 1,0 1-1,-1-1 0,1 0 1,0 1-1,-1-1 0,1 1 1,0-1-1,-1 1 0,1-1 1,-1 1-1,1 0 0,-1-1 1,1 1-1,-1 0 0,1-1 1,-1 1-1,0 0 0,1-1 1,-1 1-1,0 0 1,0 0-1,1 0 0,-1-1 1,0 2-1,1 5 7,0 0 0,0 0 0,0 0 1,-1 9-1,-1-11-8,1 20-3,-1-8 24,1 0 0,1-1 0,0 1 0,1-1 0,1 1 0,0-1-1,7 19 1,-8-29-6,1 0-1,0 0 0,0 0 1,8 11-1,-10-16 1,0 1 0,0-1 0,0 0-1,0 0 1,1 0 0,-1 1 0,0-1 0,1 0-1,-1-1 1,1 1 0,-1 0 0,1 0 0,0-1 0,-1 1-1,1 0 1,-1-1 0,1 0 0,0 1 0,0-1 0,-1 0-1,1 0 1,0 0 0,-1 0 0,1 0 0,2-1-1,1 0 13,-1-1 0,1 0 0,-1 0 0,1 0-1,-1-1 1,0 1 0,1-1 0,-1 0-1,-1 0 1,1 0 0,0-1 0,-1 1 0,4-6-1,4-6 3,0-1-1,9-19 1,-6 11 52,23-34 46,74-87 0,-86 116-86,-1-1-1,-2-1 0,28-50 1,-19 14-34,33-102 0,-5-51-235,-57 213 232,-1 4-17,-1-1 0,1 0 0,0 0 0,-1 1 0,0-1 0,0 0 0,0 0 0,0 0 0,-2-4 0,2 7 13,0 0-1,0 1 0,0-1 0,0 0 0,-1 1 0,1-1 0,0 1 0,-1-1 0,1 0 0,0 1 0,-1-1 0,1 1 0,-1-1 0,1 1 0,-1-1 0,1 1 0,-1-1 1,1 1-1,-1 0 0,0-1 0,1 1 0,-1 0 0,1-1 0,-1 1 0,0 0 0,1 0 0,-1 0 0,0-1 0,0 1 0,1 0 0,-1 0 0,0 0 0,1 0 0,-1 0 1,0 0-1,0 1 0,-1-1-11,-1 1 1,1 0 0,0 0 0,-1 0 0,1 0 0,0 0-1,0 0 1,0 1 0,0-1 0,0 1 0,-2 2-1,-3 3-19,1 0-1,0 1 1,0 0-1,1 0 0,-8 18 1,-18 50 17,28-68 28,-13 38 66,2 0 0,3 1 0,1 1 0,2 0 0,3 0 1,1 1-1,3-1 0,2 1 0,9 60 0,-7-82-33,2-1 1,1 0-1,1 0 0,2-1 1,0 0-1,19 35 0,-25-54-15,1 1 0,0-1 0,1-1-1,0 1 1,-1-1 0,2 1 0,-1-1-1,1-1 1,-1 1 0,12 6 0,-13-9-143,0-1 0,0 1 0,1 0 0,-1-1 0,0 0 0,0 0 0,1 0 0,-1-1 1,1 1-1,-1-1 0,1 0 0,-1-1 0,1 1 0,-1-1 0,0 1 0,1-1 0,-1-1 0,7-1 1,-4-1-503,1 1 0,-1-1 1,0 0-1,0-1 0,0 0 1,0 0-1,-1 0 0,0-1 1,7-7-1,-6 4-815,-1 0-1,0 0 1,0-1-1,-1 0 1,0 0-1,5-15 1,0 1-981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1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97 8960,'-42'-16'2896,"32"9"-551,10 7-2313,0 0 0,0 0-1,0 0 1,0 0 0,0 0 0,0-1 0,0 1-1,0 0 1,0 0 0,0 0 0,0 0 0,0 0-1,0 0 1,0 0 0,0-1 0,0 1 0,0 0-1,0 0 1,0 0 0,0 0 0,0 0 0,1 0-1,-1 0 1,0-1 0,0 1 0,0 0 0,0 0-1,0 0 1,0 0 0,0 0 0,0 0 0,1 0-1,-1 0 1,0 0 0,0 0 0,0 0 0,0 0-1,0 0 1,1 0 0,13-3 1069,-13 3-982,151-20 4899,132 2-3835,14-2-2728,-225 12-4183,-46 7 2939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1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5 507 5408,'0'0'61,"0"0"1,0 0-1,-1 0 0,1 0 1,0 0-1,0 0 1,0 0-1,0 0 0,0 0 1,0 0-1,-1 0 1,1 0-1,0 0 0,0 0 1,0 0-1,0 0 1,0 0-1,0 0 0,-1 0 1,1 0-1,0 0 1,0 0-1,0 0 0,0 0 1,0 0-1,0 0 1,0 0-1,-1 0 0,1 0 1,0 0-1,0 0 1,0 1-1,0-1 0,0 0 1,0 0-1,0 0 1,0 0-1,0 0 0,-1 0 1,1 0-1,0 0 1,0 1-1,0-1 0,0 0 1,0 0-1,0 0 1,0 0-1,0 0 0,0 0 1,0 1-1,0-1 1,0 0-1,7 6 3497,12 5-408,-16-10-3016,-1 0 1,0 0-1,0 0 0,0 0 0,0-1 0,0 1 1,1-1-1,-1 0 0,0 1 0,1-1 0,-1 0 1,0 0-1,0 0 0,1-1 0,-1 1 1,0 0-1,0-1 0,1 0 0,-1 1 0,0-1 1,0 0-1,0 0 0,0 0 0,0 0 0,0-1 1,0 1-1,1-2 0,4-4 60,-1 1 0,0-1 0,-1 0 0,1-1-1,5-10 1,-9 14-144,11-19 127,0-1 0,-2 0 1,9-27-1,65-186 687,-83 227-884,1 0 1,-1-1-1,-1 1 1,0 0-1,-1-19 1,-7 56 147,2 7 30,2 0 0,1 1 0,2-1 1,1 0-1,12 66 0,-11-90-40,1 0-1,0 0 1,0-1 0,1 0-1,1 0 1,0 0 0,0 0-1,0 0 1,1-1 0,10 11-1,-14-17-59,1 1 0,0 0-1,0-1 1,0 0 0,0 1-1,0-1 1,1-1 0,-1 1 0,0 0-1,1-1 1,-1 0 0,1 1-1,0-2 1,-1 1 0,1 0-1,0-1 1,0 1 0,0-1-1,-1 0 1,1 0 0,0-1-1,0 1 1,-1-1 0,1 0-1,0 0 1,-1 0 0,1 0-1,-1-1 1,1 1 0,5-5 0,5-3 64,-1 0 1,-1-1-1,1-1 1,-2 0 0,17-19-1,47-70-5,-53 69-137,86-120 41,-91 126 5,-12 17-56,1-1 1,0 1 0,0 1 0,1-1 0,9-8 0,-15 16 25,-1-1 0,0 1 0,1 0 0,-1-1 1,1 1-1,-1 0 0,1-1 0,-1 1 1,1 0-1,0 0 0,-1 0 0,1-1 1,-1 1-1,1 0 0,-1 0 0,1 0 1,-1 0-1,1 0 0,0 0 0,-1 0 1,1 0-1,-1 0 0,1 0 0,0 1 0,-1-1 1,1 0-1,-1 0 0,2 1 0,-1 0 2,0 0 1,0 0-1,0 0 0,0 0 0,0 0 0,0 0 0,-1 1 0,1-1 0,0 0 0,-1 1 0,2 1 0,0 4 17,0 0-1,0 0 0,1 15 1,-3 18 39,-1 0 1,-2 0-1,-10 49 1,13-88-54,-1 10 67,-1-1 1,0 1 0,-1 0-1,0 0 1,-1-1 0,0 0 0,0 0-1,-9 14 1,13-23-61,-1-1 0,1 1 0,-1-1 0,1 1 0,0-1 0,-1 0-1,1 1 1,-1-1 0,0 0 0,1 1 0,-1-1 0,1 0 0,-1 1 0,1-1 0,-1 0-1,0 0 1,1 0 0,-1 0 0,0 0 0,1 0 0,-1 0 0,0 0 0,1 0 0,-1 0 0,1 0-1,-1 0 1,0 0 0,1 0 0,-1 0 0,0-1 0,1 1 0,-1 0 0,1 0 0,-1-1-1,1 1 1,-1-1 0,1 1 0,-1 0 0,1-1 0,-1 1 0,1-1 0,-1 1 0,0-2-1,-2-1 1,0-1-1,-1 0 0,1-1 1,-3-6-1,-9-19-18,2 0 1,-12-38-1,24 64-11,0 0-43,-1 0 0,1 0 0,0 0 1,0 0-1,1 0 0,-1-7 0,1 11 56,0-1 1,0 1-1,0-1 0,0 1 1,0-1-1,0 0 0,1 1 1,-1-1-1,0 1 0,0-1 1,1 1-1,-1-1 0,0 1 1,1-1-1,-1 1 0,0-1 1,1 1-1,-1 0 0,1-1 1,-1 1-1,1-1 0,1 1 11,-1-1-1,0 1 1,1 0-1,-1-1 1,0 1-1,0 0 0,1 0 1,-1 0-1,0 0 1,1 0-1,-1 0 1,0 1-1,1-1 0,0 1 1,8 3 25,0 0 1,0 1-1,-1 0 0,1 0 1,-1 1-1,16 14 0,-5-4-5,-5-4-30,25 26 0,-1 0-888,-27-27-1466,-1 5-5734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1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8128,'-32'-17'4192,"37"26"-4288,9 2-256,7 6 224,16 6-1792,8 2 1056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1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35 3136,'0'0'1029,"9"-7"2288,-14 3 1390,-12-5-2603,4 8-1602,0 0 0,0 0 0,0 2 0,0-1 0,-15 4 0,-66 18 352,85-19-804,0 0-1,0 1 1,0 1-1,0 0 1,1 0-1,0 0 1,0 1-1,0 0 1,1 1-1,-1-1 1,2 2-1,-1-1 1,1 1-1,0 0 1,1 0-1,-1 0 1,2 1-1,-6 11 1,5-8 5,1 1 1,0-1-1,0 1 1,1 0-1,1 0 1,0 0-1,1 0 1,0 1-1,1-1 1,0 0-1,1 0 1,1 0-1,4 19 1,-5-28 8,0-1 0,0 0 1,1 1-1,-1-1 0,1 0 0,0 0 1,-1 0-1,1 0 0,5 5 1,-6-7-16,0 0 1,0 0-1,0-1 1,0 1-1,0 0 1,0-1-1,1 1 1,-1 0-1,0-1 1,0 1-1,1-1 1,-1 0-1,0 0 1,1 1-1,-1-1 1,0 0-1,1 0 1,-1 0-1,0 0 1,1 0-1,-1-1 1,0 1-1,1 0 1,-1-1-1,0 1 1,1-1-1,-1 1 1,0-1-1,2 0 1,3-3 12,1-1 0,0 1 1,-1-1-1,0 0 1,0-1-1,-1 1 0,1-1 1,4-8-1,5-8-38,13-25 1,-23 38-11,52-100 367,-49 91-325,-1 0 0,0-1 0,-2 0 0,5-23 0,-10 38-52,1 0 0,-1 0 0,1 0-1,-1 0 1,0-1 0,-1 1 0,1 0 0,-1 0 0,0 0 0,-2-6 0,3 10-3,0 0 1,0 0 0,0 0 0,0-1-1,0 1 1,0 0 0,0 0 0,0 0-1,0 0 1,0 0 0,0 0 0,0 0-1,0 0 1,-1-1 0,1 1-1,0 0 1,0 0 0,0 0 0,0 0-1,0 0 1,0 0 0,0 0 0,-1 0-1,1 0 1,0 0 0,0 0 0,0 0-1,0 0 1,0 0 0,0 0 0,0 0-1,-1 0 1,1 0 0,0 0 0,0 0-1,0 0 1,0 0 0,0 0 0,0 0-1,-1 0 1,1 0 0,0 0 0,-4 6 79,-1 12 96,4-16-137,-1 6 55,1 0 0,0 1-1,0-1 1,1 0 0,0 0 0,0 1-1,1-1 1,0 0 0,0 0 0,1 1 0,0-1-1,3 8 1,6 10 106,1-1-1,18 30 1,-13-25 184,-14-24-288,1 1 0,1-1 1,-1 1-1,9 8 1,-12-14-75,1 1 0,-1-1 1,0 0-1,1 0 0,-1 0 1,1 0-1,-1 0 0,1 0 1,-1 0-1,1 0 1,-1-1-1,1 1 0,0 0 1,0-1-1,-1 0 0,1 1 1,0-1-1,0 0 1,-1 0-1,1 0 0,0 0 1,0 0-1,-1-1 0,1 1 1,0 0-1,0-1 0,1 0 1,3-2 40,0-1 0,0 0 0,0-1 0,-1 1 1,1-1-1,-1 0 0,0 0 0,4-7 0,4-5 15,15-26 1,-2-9-67,-16 33 43,0 0 0,15-21 0,-15 23-103,-8 13 33,0 1 0,0 0 0,0 0 0,0 0-1,0 0 1,1 0 0,5-5 0,-5 9-134,-2 6 65,-2 10 21,-17 203 216,17-216-131,0 3 35,1 0 0,0 0-1,0 0 1,0 0 0,1 1-1,1 7 1,2-8 114,0-15 58,2-2-173,-4 5-43,54-91 5,-45 78 7,2 2 1,-1-1-1,24-20 0,-24 25-43,-4 4-34,0 0-1,0 1 0,1 0 1,0 0-1,0 1 0,12-6 1,-20 11 50,1 1 1,-1-1-1,1 1 1,-1 0-1,1-1 1,0 1-1,-1 0 1,1 0-1,-1 0 1,1 0 0,-1 0-1,1 0 1,-1 1-1,1-1 1,0 0-1,-1 1 1,1-1-1,-1 1 1,0 0-1,1-1 1,-1 1-1,0 0 1,1 0-1,-1 0 1,0 0-1,0 0 1,0 0-1,1 0 1,-1 1-1,-1-1 1,2 2-1,4 5 35,-2 0-1,1 0 1,-1 1-1,4 10 0,-2-3-3,2 2 40,1-1-1,12 18 1,-16-27 17,1-1-1,0 0 1,0 0 0,1 0 0,0-1-1,12 10 1,-17-15-75,1 0-1,-1 1 1,1-1-1,-1 0 1,1 0-1,-1 0 1,1 0 0,0-1-1,-1 1 1,1-1-1,0 0 1,0 1-1,0-1 1,2-1-1,1 1-15,-1-1 0,0-1-1,0 1 1,0-1-1,0 1 1,0-1-1,4-3 1,4-3-1256,-1 0 1,-1 0-1,1-1 1,15-16-1,4-7-6313,-13 17 4395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1098 3808,'-1'0'68,"1"0"0,0 0 0,0 0 0,0 0 1,0 0-1,-1 0 0,1 0 0,0 0 0,0 0 0,0 0 0,0 0 1,-1 0-1,1 0 0,0 0 0,0 0 0,0 0 0,0 0 0,-1 0 0,1 0 1,0 0-1,0 0 0,0 0 0,0 0 0,0 1 0,-1-1 0,1 0 1,0 0-1,0 0 0,0 0 0,0 0 0,0 0 0,0 1 0,0-1 1,-1 0-1,1 0 0,0 0 0,0 0 0,0 1 0,0-1 0,0 0 0,0 0 1,0 0-1,0 0 0,0 1 0,0-1 0,0 0 0,0 0 0,0 0 1,0 0-1,0 1 0,0-1 0,0 0 0,0 0 0,0 0 0,1 0 1,-1 1-1,0-1 109,0 0 1,0 0 0,0 1-1,1-1 1,-1 0-1,0 0 1,0 0 0,1 1-1,-1-1 1,0 0 0,0 0-1,1 0 1,-1 0 0,0 0-1,0 0 1,1 0-1,-1 1 1,0-1 0,1 0-1,-1 0 1,0 0 0,0 0-1,1 0 1,-1 0 0,0 0-1,1 0 1,-1 0-1,0-1 1,1 1 0,-1 0-1,0 0 1,0 0 0,1 0-1,-1 0 1,5-3 566,1-1-336,1 1 0,-1-1-1,0-1 1,0 1 0,-1-1-1,1 0 1,-1 0 0,0 0-1,4-7 1,58-112 1550,-50 89-1631,1 0 0,43-60 0,-15 28-331,-33 47 66,-11 16-47,0-1-1,0 0 0,0 0 0,-1 0 0,1 0 1,-1 0-1,0-1 0,-1 1 0,1 0 1,-1 0-1,-1-8 0,-18 25-99,13-5 134,0 0 0,0 0 0,0 1 0,1 0 1,0 0-1,1 0 0,0 0 0,-3 10 0,3-9 18,1 0-1,1 1 1,0-1-1,0 1 1,1 0-1,1-1 0,-1 1 1,1 0-1,2 13 1,-1-14 1,1-1 1,-1 0 0,1 0-1,0 0 1,1-1-1,0 1 1,0 0 0,1-1-1,0 0 1,0 0 0,8 10-1,-9-14-23,-1-1 0,1 1 1,0-1-1,0 0 0,0 0 0,0 0 0,0 0 0,1-1 0,-1 1 0,1-1 0,-1 0 0,1 0 0,-1 0 1,1 0-1,-1 0 0,1-1 0,0 0 0,0 0 0,-1 0 0,8-1 0,2-1 4,-1-1-1,1 0 1,-1-1-1,18-8 1,-10 2 74,-1 0 1,0-1 0,32-24 0,48-49-17,-87 73-133,-1 0 42,0 0 0,0-1 0,11-17 0,-6-8-155,-14 29-157,-2 8 295,0 0 1,0-1 0,0 1-1,0 0 1,0-1 0,0 1 0,1 0-1,-1 0 1,0-1 0,0 1-1,0 0 1,0 0 0,0-1 0,0 1-1,1 0 1,-1 0 0,0-1-1,0 1 1,0 0 0,1 0-1,-1 0 1,0-1 0,0 1 0,0 0-1,1 0 1,-1 0 0,0 0-1,1 0 1,-1-1 0,0 1 0,0 0-1,1 0 1,-1 0 0,0 0-1,0 0 1,1 0 0,-1 0 0,0 0-1,1 0 1,-1 0 0,0 0-1,0 0 1,1 0 0,-1 1 0,19-2-228,-14 0 192,0 1 0,1-1 0,-1 2 0,8 0 0,-11-1 25,-1 1 0,1-1 0,0 1 0,-1-1 1,1 1-1,-1 0 0,1-1 0,-1 1 0,1 0 1,-1 0-1,0 0 0,1 1 0,-1-1 0,0 0 0,0 0 1,0 1-1,0-1 0,1 2 0,1 2 32,-1 1 0,0-1-1,0 1 1,0-1 0,-1 1 0,0 0-1,0 0 1,0 11 0,-4 49 299,0 13-215,3-69-27,1 1 1,0-1-1,1 0 1,0 0-1,6 16 1,-7-24-39,0-1 0,-1 1 0,1 0 0,0 0 0,0-1 0,0 1 0,0 0 0,0-1 0,1 1 0,-1-1 0,0 0 0,1 1 0,-1-1 0,1 0 0,-1 0 0,4 2 0,-3-2-19,-1-1 1,1 1 0,0-1-1,0 0 1,-1 0 0,1 1-1,0-1 1,0 0-1,-1-1 1,1 1 0,0 0-1,0 0 1,-1-1 0,1 1-1,2-2 1,4-2 12,1-1 0,-1 0-1,1 0 1,-2-1 0,11-9 0,-13 12-20,129-100 204,46-31-351,-176 130 150,0 1-1,0-1 1,-1 1 0,6-9 0,8-7-101,-10 11-129,-6 8 202,-1-1 0,1 0-1,0 0 1,-1 0 0,1 1-1,0-1 1,-1 0 0,1 0-1,0 1 1,0-1 0,0 1-1,0-1 1,-1 1 0,1-1-1,0 1 1,0-1 0,0 1-1,0 0 1,0 0 0,0-1-1,0 1 1,0 0 0,0 0-1,0 0 1,0 0 0,0 0-1,0 0 1,0 1 0,0-1-1,0 0 1,0 0 0,0 1-1,0-1 1,0 1 0,0-1-1,0 0 1,0 1-1,0 0 1,-1-1 0,3 2 0,-2-1 5,0 1 1,1-1-1,-1 1 1,0-1-1,0 1 1,0-1-1,0 1 1,0 0 0,0-1-1,-1 1 1,1 0-1,0 3 1,4 23-58,-6 23 111,0-18 44,1 0 1,7 46 0,-6-69-31,2 0 1,-1 0-1,2 0 1,-1 0-1,1-1 1,1 1 0,9 14-1,-12-21-23,0 0 1,0 0-1,1-1 0,-1 1 1,1-1-1,-1 0 0,1 0 1,0 0-1,0 0 0,0 0 1,5 2-1,-5-3-20,-1-1 0,1 1-1,0-1 1,-1 1 0,1-1 0,0 0 0,-1 0 0,1 0 0,0-1 0,-1 1-1,1-1 1,0 1 0,-1-1 0,1 0 0,-1 0 0,1 0 0,2-1-1,11-8 19,-1 0 0,0-1 0,22-21 0,4-2 29,0 3-35,93-78 188,-128 103-220,1-1-1,-2 0 1,1 0-1,-1 0 1,0 0-1,7-15 1,-12 21-9,1 0-1,-1 0 1,0 0 0,1 0-1,-1 0 1,0-1 0,0 1-1,0 0 1,0 0 0,0 0-1,0 0 1,0 0 0,0-1 0,0 1-1,0 0 1,-1 0 0,1 0-1,0 0 1,-1 0 0,1 0-1,-1 0 1,1 0 0,-1 0 0,0 0-1,1 0 1,-1 0 0,0 0-1,0 0 1,1 1 0,-1-1-1,0 0 1,0 0 0,0 1-1,0-1 1,-2 0 0,-1-1-28,1 1 0,-1-1 0,0 1 0,1 0 0,-1 0 0,0 1 0,0-1 0,0 1 0,1 0 0,-6 0 0,0 1-7,0 0 1,0 1 0,0 0-1,0 0 1,0 1 0,-14 7-1,19-8 27,0 0-1,-1 1 0,1-1 0,0 1 0,0 0 1,0 0-1,1 1 0,-1-1 0,1 1 0,0 0 1,0 0-1,0 0 0,1 0 0,-3 5 1,3-6 24,2-1 1,-1 0 0,0 1 0,0-1 0,1 0 0,-1 1-1,1-1 1,0 1 0,0-1 0,0 1 0,0-1 0,0 1-1,0-1 1,1 1 0,-1-1 0,1 0 0,0 1-1,0-1 1,0 0 0,0 1 0,0-1 0,0 0 0,0 0-1,1 0 1,-1 0 0,1 0 0,3 3 0,1 0 23,0 0 1,1 0 0,0-1-1,0 0 1,0 0-1,15 5 1,-8-4-10,1-1 0,0 0 0,-1-2 0,1 1 0,0-2 0,0 0 0,0-1 0,19-2 0,-4-1 20,-1-2 0,0 0-1,36-13 1,-32 6 2,0-1-1,41-24 1,-61 31-16,-8 3-36,0 0-1,0 0 1,8-6-1,-13 9 5,0 0-1,0 0 0,0 0 1,0 0-1,0 0 0,0 0 1,0 0-1,0 0 0,0 0 1,0 0-1,0 0 1,0 0-1,0 0 0,0 0 1,0 0-1,-1 0 0,1 0 1,0 0-1,0 0 1,0 0-1,0 0 0,0 0 1,0 0-1,0 0 0,0 0 1,0 0-1,0-1 1,0 1-1,0 0 0,0 0 1,0 0-1,0 0 0,0 0 1,0 0-1,0 0 1,0 0-1,0 0 0,0 0 1,0 0-1,0 0 0,0 0 1,0 0-1,0 0 0,-11 4-275,-12 9 37,16-8 233,0 0 1,1 1 0,0 0-1,0 0 1,0 0 0,1 1-1,0-1 1,1 2-1,-1-1 1,1 0 0,0 1-1,1-1 1,0 1-1,0 0 1,1 0 0,0 0-1,0 1 1,0 9 0,-1 3-50,1 1 1,2 24 0,0-40 88,0 0 0,1 0-1,0 0 1,0 0 0,0 0 0,1 0 0,0 0 0,0-1-1,1 1 1,-1-1 0,1 1 0,6 7 0,-9-13-17,1 1 0,-1-1 0,1 1 0,-1-1 0,1 1 0,-1-1 0,1 1 0,0-1 0,-1 1 0,1-1 0,0 0 0,-1 0 0,1 1 0,0-1 0,-1 0 0,1 0 0,0 0 0,0 1 0,-1-1 0,1 0 0,0 0 0,0 0 0,-1 0 0,1 0 0,0-1 0,0 1 0,-1 0 0,1 0 0,0 0 0,-1-1 0,1 1 0,0 0 0,-1-1-1,1 1 1,0-1 0,-1 1 0,1 0 0,0-2 0,3-1 41,0-1-1,-1 0 1,0 0-1,5-6 0,-6 6-40,24-35 98,22-45 0,-1 0-90,-15 37-80,-15 23-78,24-48 0,-11 2-73,29-100 1,9-108-121,-65 266 258,-1 0 0,0 0 1,-1 0-1,0 0 0,-1 0 0,0 0 0,-1 0 0,-3-15 0,4 27 52,0-1 0,-1 0 0,1 0-1,-1 0 1,1 0 0,0 0 0,-1 0-1,0 1 1,1-1 0,-1 0 0,1 1-1,-1-1 1,0 0 0,1 1 0,-1-1 0,0 0-1,0 1 1,0-1 0,1 1 0,-1 0-1,0-1 1,0 1 0,0 0 0,0-1 0,0 1-1,0 0 1,0 0 0,0 0 0,0 0-1,0 0 1,0 0 0,0 0 0,1 0 0,-1 0-1,0 0 1,0 1 0,0-1 0,-1 1-1,-2 0 8,1 0 0,-1 0 0,1 1-1,-1 0 1,1-1 0,0 1-1,0 1 1,0-1 0,-5 5 0,2 0-11,0 1 1,0 0-1,1 0 1,0 1-1,0-1 1,-3 12-1,-19 57 30,26-74-4,-17 63 91,2 2 0,3 0 0,-5 93 0,16-111 131,3 0 0,1 0-1,12 66 1,-12-103-152,1 0 1,6 18-1,-7-26 5,0 0 0,0 0 0,0-1-1,1 1 1,0-1 0,0 1-1,0-1 1,8 7 0,-9-9-41,-1-1 1,1 0 0,0 0-1,0 1 1,1-1-1,-1-1 1,0 1-1,0 0 1,0-1 0,1 1-1,-1-1 1,0 1-1,0-1 1,1 0-1,-1 0 1,0 0 0,1 0-1,-1-1 1,0 1-1,0-1 1,4-1-1,4-1 36,-1 0 0,0-1 0,15-9 0,24-19-4,-2-3 0,58-53-1,-52 43-196,-25 14-446,-31 44 293,1-8 290,0 0 1,1 1-1,-1-1 0,1 1 1,1 0-1,-1 0 0,0 7 1,-4 47 113,4-42-109,1-2 66,1-1 0,1 1 0,0 0 0,0 0 0,2-1 0,0 1 0,7 20 0,-9-35-50,-1 0 0,1 1-1,-1-1 1,1 0 0,-1 1 0,1-1-1,0 0 1,-1 0 0,1 0 0,0 0-1,0 0 1,0 0 0,0 0 0,0 0-1,0 0 1,2 1 0,-2-2-7,0 1 0,0-1 1,-1 0-1,1 0 0,0 0 0,0 0 0,0 0 1,-1 0-1,1 0 0,0 0 0,0 0 0,0-1 1,-1 1-1,1 0 0,0 0 0,0-1 1,-1 1-1,1 0 0,0-1 0,1 0 0,2-3 35,0 0 0,0 0 0,0 0 0,0-1 0,6-9 0,61-105-34,-39 74-120,13-21 89,-39 53-209,-8 15-40,-12 20-23,6-5 296,0 1 0,2 1 0,0-1 0,1 1 0,1 0 0,0 0 0,2 1 0,0-1 0,1 1 0,3 26 0,-2-42 18,1 1-1,-1-1 1,1 0 0,0 0-1,0 0 1,1 0-1,-1-1 1,1 1 0,2 5-1,-3-8-19,0 0 1,0 0-1,0 0 0,0 0 0,0 0 0,0 0 0,0 0 0,0-1 1,1 1-1,-1 0 0,0 0 0,0-1 0,1 1 0,-1-1 0,1 0 1,-1 1-1,0-1 0,1 0 0,-1 0 0,0 1 0,1-1 0,-1 0 0,1-1 1,-1 1-1,1 0 0,-1 0 0,0-1 0,1 1 0,-1 0 0,0-1 1,2 0-1,18-9 74,-1 0 0,0-2 0,34-25 0,4-3 13,6 1-124,197-111-299,-164 114 264,-97 36 58,0 0-1,0 0 1,0 0-1,0 0 1,0 0-1,0 0 1,0 0 0,0 1-1,0-1 1,0 0-1,0 0 1,1 0-1,-1 0 1,0 0-1,0 0 1,0 0-1,0 0 1,0 0-1,0 0 1,0 0-1,0 0 1,0 0-1,0 0 1,0 0-1,0 0 1,0 0-1,0 0 1,0 0-1,0 0 1,0 0-1,0 0 1,0 0-1,0 0 1,0 0-1,1 0 1,-1 0-1,0 0 1,0 0-1,0 0 1,0 0-1,0 0 1,0 0-1,0 0 1,-6 6-132,-17 15-164,9-8 211,-6 5 84,5-5-8,-17 21 1,27-28 8,1 0 0,-1 0 1,1 0-1,1 1 0,-1 0 0,-4 14 0,3-6 25,1 0 0,1 1 0,0-1 0,1 1 0,-1 22 0,4-32-7,-1 1 0,1-1 0,0 0-1,0 1 1,1-1 0,-1 0-1,4 7 1,-3-10 4,-1 1-1,1-1 1,0 0-1,1 0 1,-1 1-1,1-1 1,-1-1-1,1 1 0,0 0 1,0-1-1,0 1 1,6 2-1,-7-3 4,0-1-1,1 0 1,-1-1-1,0 1 1,1 0-1,-1-1 1,1 1-1,-1-1 1,1 0-1,-1 0 1,1 0-1,-1 0 1,0 0-1,1 0 0,-1-1 1,1 1-1,-1-1 1,1 0-1,-1 1 1,0-1-1,0 0 1,1-1-1,2-1 1,4-3-10,1-1 1,-2-1 0,17-16 0,-4 4-3,30-25 4,3 2 0,1 3 0,75-40 0,-126 77-40,0 1 0,0-1 0,0 0 0,0 0 0,4-4 0,-12 12-41,0 1 0,0-1 0,1 1 0,-1 0 1,2-1-1,-1 1 0,-2 9 0,2-6 73,0 0 0,1 1 1,0 0-1,0-1 0,1 13 1,1-10 2,0-1 1,2 0 0,-1 1 0,2-1-1,-1 0 1,1 0 0,1 0-1,0-1 1,10 20 0,-11-26 6,-1 1 1,1-1 0,0 0 0,0 0 0,1 0-1,-1-1 1,1 1 0,-1-1 0,1 0 0,0 0-1,1 0 1,-1-1 0,0 1 0,1-1 0,-1 0-1,1 0 1,0 0 0,0-1 0,-1 0-1,1 0 1,0 0 0,0-1 0,0 1 0,9-1-1,-7-1-7,1-1-1,-1 1 1,0-1-1,0 0 1,0-1-1,0 0 1,0 0-1,-1 0 0,1-1 1,-1 0-1,8-6 1,2-4 13,0-1 0,24-28 0,72-98 34,-66 90-127,-14 15-88,39-56-1,-8-9-87,-5-2 0,80-195-1,-132 283 175,-1-1 0,3-18 0,-7 33 56,-1-1 1,1 1-1,-1 0 0,0-1 0,0 1 1,1-1-1,-1 1 0,0-1 1,0 1-1,-1-1 0,1 1 0,0-1 1,0 1-1,-1-1 0,1 1 0,-1-1 1,1 1-1,-1 0 0,0-1 1,-1-1-1,2 3 9,0-1 1,0 1 0,0 0-1,-1-1 1,1 1 0,0 0-1,0-1 1,-1 1 0,1 0-1,0 0 1,-1-1 0,1 1-1,0 0 1,-1 0 0,1 0-1,0 0 1,-1-1 0,1 1-1,0 0 1,-1 0 0,1 0-1,0 0 1,-1 0 0,-4 0-6,0 0 0,1 0 0,-1 0 0,1 1 0,-1 0 0,1-1 0,-1 2 0,1-1 0,0 1 0,-1-1 0,1 1 0,0 0 0,0 0 0,0 1 0,1 0 0,-1-1 0,-5 6 0,-2 3 29,0 1-1,0 0 0,-15 23 1,-1 8-1,1 1 0,3 2 1,-25 64-1,-34 151 266,48-70 173,32-173-379,1-15-53,-1 13 143,2-16-156,0 0 0,0 0 0,0 1-1,0-1 1,0 0 0,0 1 0,-1-1 0,1 0 0,0 0 0,0 1 0,0-1-1,0 0 1,0 0 0,0 1 0,0-1 0,0 0 0,1 0 0,-1 1-1,0-1 1,0 0 0,0 0 0,0 1 0,0-1 0,0 0 0,0 0 0,1 1-1,-1-1 1,0 0 0,0 0 0,0 0 0,1 1 0,11-9 44,-1 0 1,1-1-1,-1 0 1,-1 0-1,14-16 1,26-24-267,54-24-248,-92 65 433,-6 16-114,-1 1-1,6 11 1,-7-14 166,-1 0 1,1 0 0,1 0-1,-1 0 1,1 0 0,0-1-1,0 0 1,0 0 0,1-1-1,0 1 1,0-1 0,0 0-1,0-1 1,0 1 0,1-1-1,9 3 1,-7-4 32,-1 0-1,0-1 1,1 0 0,-1 0-1,0-1 1,1 0 0,-1-1-1,0 0 1,1 0 0,-1 0-1,0-1 1,0-1 0,15-5-1,-8 0-14,0 1-1,-1-2 0,22-16 0,33-36 83,-53 45-139,0-1 1,-2-1-1,18-28 1,-30 43 9,73-119-89,62-137 0,-115 214 41,-14 30 3,0 0 0,-2-1 0,0 1 0,-1-2 0,0 1 0,3-26 0,-7 41 34,-1-1 0,0 1-1,0 0 1,0-1 0,0 1 0,0 0 0,0-1-1,0 1 1,0 0 0,0-1 0,-1 1 0,1 0-1,-1-1 1,1 1 0,-1 0 0,1 0-1,-1 0 1,0-1 0,1 1 0,-2-1 0,1 1 0,-1 1 1,1-1-1,0 1 1,0-1-1,0 1 1,0-1-1,-1 1 1,1 0 0,0 0-1,0 0 1,-1 0-1,1 0 1,0 0-1,-1 0 1,1 0-1,0 0 1,0 0-1,-1 1 1,1-1-1,0 1 1,0-1 0,-2 1-1,-4 2 1,1 1 1,-1-1-1,1 1 0,-1 0 1,1 1-1,0-1 0,0 1 0,1 1 1,0-1-1,-7 9 0,2 0 42,-1 1-1,2 1 0,-9 18 0,-5 17-40,-22 76 0,-5 56 132,9 6 249,36-157-200,2 0 0,1 0 1,4 64-1,-1-94-148,-1 1 0,0-1 0,1 0-1,-1 1 1,1-1 0,0 0 0,-1 0 0,1 0 0,0 0 0,1 0 0,-1 0 0,0 0 0,0 0 0,1 0 0,-1 0 0,1-1 0,0 1 0,0 0-1,-1-1 1,1 0 0,0 1 0,0-1 0,0 0 0,0 0 0,0 0 0,1 0 0,-1 0 0,0-1 0,0 1 0,1-1 0,-1 1 0,0-1 0,1 0-1,-1 0 1,0 0 0,1 0 0,-1 0 0,0-1 0,3 0 0,7-2 18,-1-1-1,1-1 1,-1 1-1,0-2 0,-1 0 1,1 0-1,9-8 1,9-5-32,17-10-55,-2-3 0,51-45 0,-92 75 13,0-1 1,0 0 0,0 0-1,-1 0 1,0-1 0,1 1 0,-1 0-1,3-8 1,-5 11 28,0-1 1,0 1-1,0-1 0,0 1 1,0-1-1,1 1 0,-1-1 0,0 1 1,0-1-1,0 1 0,0-1 1,0 1-1,-1-1 0,1 1 1,0-1-1,0 1 0,0-1 1,0 1-1,-1-1 0,1 1 1,0-1-1,0 1 0,-1-1 0,1 1 1,-1-1-1,0 0-10,0 1-1,0-1 1,0 1-1,0-1 1,-1 1-1,1 0 1,0-1-1,0 1 1,0 0-1,-1 0 1,1 0 0,0 0-1,0 0 1,-1 0-1,-1 1 1,-3 0 6,1 0 1,-1 0-1,1 1 1,0 0-1,0 0 1,-1 0-1,1 1 1,1-1 0,-1 1-1,0 0 1,1 1-1,-1-1 1,1 1-1,-7 8 1,8-9 22,1 0 0,-1 0 0,1 1 0,0-1 0,0 1 0,0 0 1,1 0-1,-1 0 0,1 0 0,0 0 0,0 0 0,0 0 0,1 0 0,-1 0 0,1 0 0,0 0 1,0 0-1,0 1 0,1-1 0,1 5 0,2 4 53,1 1 0,0-1 0,1 0 1,1 0-1,0-1 0,1 0 0,0 0 0,1 0 0,13 13 0,-19-22-63,1 1 0,0-1 0,0 0 0,0 0 0,0-1 0,0 1 0,0-1 0,1 0 0,0 0 0,-1 0 0,1-1 0,0 1 0,0-1 0,-1 0 0,1-1-1,0 1 1,0-1 0,0 0 0,0 0 0,8-2 0,-7 1-443,0 0 0,0 0 1,0-1-1,0 0 0,0-1 0,-1 1 0,1-1 0,-1 0 1,0 0-1,0-1 0,0 1 0,0-1 0,0 0 0,-1-1 0,8-8 1,-8 8-838,-1 0 0,0-1 0,-1 1 0,1 0 0,-1-1 0,0 1 0,0-1 0,1-9 0,1-1-1923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9632,'-31'-13'4384,"34"13"-3840,2 0-1696,3 5 864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2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11392,'-18'-20'5151,"44"16"-4479,-7-1-1408,4 5 257,8-3-321,4 3 480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0:0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2560,'-5'3'4922,"5"-3"-4840,-1-1 0,1 1 0,0 0 0,0 0-1,-1-1 1,1 1 0,0 0 0,0 0-1,-1 0 1,1-1 0,0 1 0,-1 0 0,1 0-1,0 0 1,-1 0 0,1 0 0,0-1-1,-1 1 1,1 0 0,0 0 0,-1 0 0,1 0-1,-1 0 1,1 0 0,0 0 0,-1 0 0,1 0-1,0 1 1,-1-1 0,1 0 0,0 0-1,-1 0 1,1 0 0,-4 2 1242,12 0-511,16 1 275,-23-3-955,14-1 1862,46-13-2075,-37 7 25,1 1 1,-1 2-1,0 0 1,45 0 0,-26 2-45,-29 1 177,0 0 1,-1 1-1,1 0 1,15 4-1,-11-4 71,10 5 315,-4-5-493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3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1190 4800,'0'0'1557,"0"-4"1782,3 5-2894,0-1 0,0 0 0,0 0 0,0-1 0,0 1 0,0 0 0,0-1 0,0 0 0,-1 1 0,5-3 1,0-1-142,0 0 1,-1-1-1,1 0 1,-1 0-1,0-1 1,0 0-1,0 0 1,-1 0-1,6-9 1,10-10 116,133-137 1222,-16 39-822,-110 100-730,-1-2 1,-1-1-1,-1-1 1,-2-1-1,0-1 1,18-34-1,16-42 192,48-126-1,-50 68 383,-40 112-386,-14 49-261,0 0-1,-1-1 0,1 1 0,-1 0 0,1 0 1,-1 0-1,0-1 0,1 1 0,-1 0 1,0 0-1,-1 0 0,1-4 0,0 6-15,0 0-1,0-1 0,-1 1 0,1 0 0,0 0 1,0-1-1,0 1 0,0 0 0,0 0 1,0-1-1,0 1 0,-1 0 0,1 0 0,0 0 1,0-1-1,0 1 0,0 0 0,-1 0 1,1 0-1,0-1 0,0 1 0,0 0 1,-1 0-1,1 0 0,0 0 0,0 0 0,-1 0 1,1 0-1,0 0 0,0 0 0,-1-1 1,1 1-1,0 0 0,0 0 0,-1 0 0,1 0 1,0 0-1,0 1 0,-1-1 0,1 0 1,0 0-1,0 0 0,-1 0 0,1 0 1,-12 8-47,4 1 65,-1 1 0,1 0 0,0 0 1,1 1-1,1 0 0,0 0 0,0 1 0,-7 19 0,-67 244 727,70-233-536,1 1 1,3 0 0,-2 60-1,8-75-54,1-1 0,2 0 1,0 0-1,2 0 0,1 0 0,14 39 1,-19-66-157,25 64 571,-22-56-449,0-1 0,0 0 0,1 0 0,0 0 0,0-1 0,9 8 0,-12-12-87,0 0 1,1 0-1,-1-1 0,1 1 0,0-1 1,-1 0-1,1 0 0,0 0 0,0 0 1,0 0-1,0 0 0,0-1 0,0 0 1,0 1-1,0-1 0,0 0 0,0 0 1,0-1-1,-1 1 0,1-1 0,0 1 1,0-1-1,0 0 0,0 0 0,0 0 1,3-3-1,7-3 11,0 0 1,-1-1-1,23-20 0,-30 24-26,0 0-16,85-75-47,-78 67 26,0-1 0,0-1 0,-2 0 0,15-25 0,-23 35-6,0 1-1,0-1 1,0 1-1,-1-1 1,0 0-1,0 0 1,0 1-1,0-1 1,-1 0-1,1 0 1,-1 0-1,0 0 1,0 0-1,0 0 1,-2-5-1,1 6 5,0 0-1,0 1 1,0-1 0,0 1-1,-1 0 1,1-1 0,-1 1-1,0 0 1,1 0 0,-1 0 0,0 0-1,0 0 1,-1 1 0,1-1-1,0 1 1,0-1 0,-1 1-1,1 0 1,-1 0 0,1 0-1,-1 0 1,0 0 0,-2 0-1,-1 0 7,0 0 0,0 0 0,0 1 0,0 0 0,0 0 0,0 1-1,0 0 1,0 0 0,0 0 0,0 0 0,1 1 0,-1 0 0,1 1 0,-11 5 0,8-4 42,0 1 1,0 1 0,0-1 0,1 1 0,0 1 0,0-1 0,1 1-1,-11 15 1,13-16-38,1 1 1,0 0-1,1-1 0,-1 1 0,1 0 0,0 0 0,1 1 1,-1 9-1,1-2 125,0-1 0,1 1 0,3 19 0,-2-29-76,-1 1 0,2-1 0,-1 0 0,1 1 0,0-1 0,0 0 0,0 0 0,1 0 0,5 8 0,-6-10-5,0-1 0,0 0 1,0 1-1,1-1 0,-1 0 0,0 0 0,1-1 0,0 1 0,-1 0 0,1-1 0,0 0 1,0 0-1,0 0 0,0 0 0,0 0 0,0 0 0,0-1 0,0 1 0,6-1 0,1-1 22,0 0 0,0 0 0,0-1 0,-1 0 0,1-1 0,10-4 0,57-28 163,-55 25-201,119-65-201,-14 7 419,-56 37-506,-71 31 266,1 0-1,-1 0 1,0 0-1,0 0 0,1 0 1,-1 0-1,0 0 0,0 0 1,1 1-1,-1-1 0,0 0 1,0 0-1,0 0 1,1 0-1,-1 1 0,0-1 1,0 0-1,0 0 0,0 0 1,1 1-1,-1-1 1,0 0-1,0 0 0,0 1 1,0-1-1,0 0 0,0 0 1,0 1-1,0-1 0,0 0 1,0 0-1,0 1 1,0-1-1,0 0 0,0 0 1,0 1-1,1 12-51,-1-13 44,-1 15-33,-1-1 1,0 0-1,-6 18 0,0 5-26,3-11 40,0-3 135,1 0 0,-1 31 0,7-47-12,2-8-26,4-8 93,8-15-100,41-58-103,-49 74 12,-1-1-1,1 1 0,0 0 0,1 1 1,0 0-1,16-10 0,-23 16 20,-1 0 0,1 0 0,-1 0 0,1 1 0,0-1-1,-1 0 1,1 1 0,0-1 0,-1 1 0,1 0 0,0-1 0,0 1 0,0 0 0,-1 0-1,1 0 1,0 0 0,0 1 0,0-1 0,-1 0 0,1 1 0,0-1 0,0 1 0,-1-1-1,4 3 1,-3-1 3,0 0-1,0 0 0,0 0 1,0 0-1,-1 1 0,1-1 1,-1 1-1,1-1 0,-1 1 1,0 0-1,0 0 0,0-1 0,0 1 1,0 4-1,9 44 7,-6-29 62,1 0 0,13 38-1,-18-58-37,1 0 0,0 0-1,0 0 1,1 0-1,-1-1 1,0 1-1,1 0 1,-1-1-1,1 1 1,-1-1-1,1 1 1,0-1 0,0 0-1,0 1 1,-1-1-1,1 0 1,0 0-1,0 0 1,1-1-1,-1 1 1,0-1-1,0 1 1,0-1 0,3 1-1,0-1 25,1 0-1,-1 0 1,0-1-1,0 1 1,0-1-1,0-1 1,0 1 0,0 0-1,8-5 1,8-6 48,-2-1 0,0 0 0,0-1-1,19-20 1,106-99 113,-127 117-258,56-52-86,-41 37-360,-31 31 490,-1 0 1,0 0-1,0 0 0,0 0 1,1 0-1,-1 1 1,0-1-1,0 0 0,0 0 1,0 0-1,1 1 1,-1-1-1,0 0 0,0 0 1,0 1-1,0-1 1,0 0-1,0 0 0,0 0 1,0 1-1,0-1 1,0 0-1,0 0 0,0 1 1,0-1-1,0 0 0,0 0 1,0 1-1,0-1 1,0 0-1,0 0 0,0 1 1,0 12 14,-25 125-84,14-90 111,-18 71 109,29-118-142,0 0-1,0 0 0,-1 0 0,1-1 0,0 1 1,-1 0-1,1 0 0,-1-1 0,1 1 1,-1 0-1,1-1 0,-1 1 0,1-1 0,-1 1 1,0-1-1,1 1 0,-1-1 0,0 1 0,1-1 1,-2 1-1,1-1-4,1 0-1,-1 0 1,1 0-1,-1 0 1,0 0 0,1 0-1,-1 0 1,1 0 0,-1-1-1,1 1 1,-1 0 0,0 0-1,1-1 1,-1 1 0,1 0-1,-1-1 1,1 1-1,-1 0 1,1-1 0,0 1-1,-1-1 1,1 1 0,-1-1-1,1 1 1,0-1 0,-1 1-1,1-1 1,0 1-1,0-1 1,-1-1 0,-1-2-82,1-1 0,-1 1 0,1-1 0,-1-7 1,1 6 1,0 0 0,0 0 0,-4-8 0,4 11 62,1-1-41,2-2 30,0 6 37,-1 0 1,1-1-1,-1 1 0,0 0 1,1 0-1,-1 0 0,1 0 0,-1 0 1,1 0-1,-1 0 0,2 1 1,5-1 8,7 0-11,-1-2-1,0 1 1,0-2 0,24-7 0,54-24 12,-61 22-14,244-112 382,-258 117-576,-13 6 60,-12 4 72,0 0 55,1 1 1,0 0-1,0 0 1,0 1-1,1-1 0,-1 1 1,1 1-1,0-1 0,1 1 1,-1 0-1,1 1 1,0-1-1,1 1 0,-5 8 1,4-4 3,-1-1 1,2 1-1,0 0 1,0 0-1,1 0 1,0 1-1,1-1 0,1 1 1,-1 16-1,2-22 47,0-1-1,0 0 0,1 0 1,0 1-1,0-1 0,0 0 1,1 0-1,0 0 0,2 5 1,-3-9-25,0 1 0,-1-1 1,1 1-1,0-1 0,1 0 1,-1 1-1,0-1 0,0 0 1,1 0-1,-1 0 0,0 1 1,1-2-1,-1 1 0,1 0 1,0 0-1,-1 0 0,1-1 1,0 1-1,-1-1 0,1 1 1,0-1-1,-1 0 0,1 1 1,0-1-1,0 0 0,-1 0 1,1-1-1,0 1 0,3-1 1,0 0-4,0-1-1,1 0 1,-1 0 0,0-1 0,0 1 0,0-1 0,-1 0 0,8-6-1,1-2 23,19-22 0,-22 20-59,-1-1 1,0 1 0,-1-2-1,-1 1 1,0-1 0,-1-1-1,-1 1 1,7-30-1,-11 39 5,0 0 0,-1 1-1,0-1 1,0 0-1,0 0 1,-1 1 0,1-1-1,-1 0 1,-1 0-1,1 1 1,-1-1 0,0 1-1,0 0 1,-1-1-1,1 1 1,-1 0 0,0 0-1,-1 1 1,-7-10-1,11 14 14,0 0 0,-1 0 0,1 0-1,0 0 1,0-1 0,-1 1-1,1 0 1,0 0 0,0-1-1,0 1 1,0 0 0,-1 0 0,1-1-1,0 1 1,0 0 0,0 0-1,0-1 1,0 1 0,0 0-1,0-1 1,0 1 0,0 0 0,0-1-1,0 1 1,0 0 0,0 0-1,0-1 1,0 1 0,0 0-1,0-1 1,0 1 0,0 0 0,1 0-1,-1-1 1,0 1 0,0 0-1,0 0 1,0-1 0,1 1 0,-1 0-1,0 0 1,0 0 0,0-1-1,1 1 1,-1 0 0,0 0-1,0 0 1,1 0 0,-1-1 0,0 1-1,1 0 1,16-4-78,-14 4 76,8-1 30,0 0 1,19 3-1,-1-1 19,-21-1-18,0 1 0,1 0-1,-1 0 1,0 1 0,0 0 0,0 0 0,0 1-1,11 5 1,-13-5-1,-1 0-1,0 0 0,0 0 0,0 1 1,0 0-1,-1 0 0,1 0 1,-1 1-1,0-1 0,-1 1 0,1 0 1,4 8-1,3 11 163,9 31-1,-15-39-149,0 0 1,1-1-1,1 1 1,1-1-1,17 26 0,-15-30-2,0 0-1,0-1 0,1 0 0,0-1 0,0 0 0,1-1 1,1 0-1,-1-1 0,1 0 0,1-1 0,16 6 0,-19-9-328,0 0-1,-1 0 0,1-1 0,0 0 0,0-1 1,0 0-1,0-1 0,0 0 0,0-1 1,0 0-1,0-1 0,-1 0 0,1-1 0,0 0 1,13-6-1,-18 5-517,0 1 1,-1-1-1,1 0 0,-1-1 1,0 1-1,0-1 0,-1 0 1,1 0-1,-1-1 0,0 1 1,-1-1-1,1 0 0,-1 0 1,0 0-1,2-8 1,9-19-2887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3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8128,'-18'-9'3680,"31"21"-3168,-3-7 1888,7 2-1408,38-2 1855,11 3-1631,42-8 256,0 3-896,37-6-352,-11-2-128,14-3-448,-8 1 192,-14-6-3104,-23 9 1792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3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119 371 3488,'8'-4'11594,"-13"8"-11126,-1-1-1,1 1 1,-1 1 0,1-1-1,0 1 1,-5 5 0,-2 3 13,3-4-226,1-1 1,0 1-1,1 1 0,0-1 1,0 1-1,1 1 1,0-1-1,-6 17 0,12-24-205,-1-1 1,0 0-1,1 1 0,0-1 0,-1 1 0,1-1 0,0 0 0,0 1 0,1-1 0,-1 1 0,0-1 0,1 0 0,-1 1 0,1-1 1,0 0-1,0 0 0,0 1 0,0-1 0,1 2 0,1-1 11,-1 0 0,1 0 0,0 0 0,-1-1 0,1 1 0,1-1 0,-1 0 0,0 0 0,0 0 0,1 0 1,3 1-1,0 0 63,1-1 1,-1 1 0,0-2 0,1 1 0,0-1-1,-1 0 1,1 0 0,0-1 0,-1 0 0,1-1-1,11-1 1,-15 1-83,0 0 0,-1 0 0,1 0 0,0 0 0,0-1 0,-1 1 0,1-1-1,-1 0 1,0 0 0,1 0 0,-1-1 0,0 1 0,4-5 0,-6 5-24,0-1 0,1 0 1,-1-1-1,0 1 0,-1 0 0,1 0 1,0 0-1,-1 0 0,0-1 0,1 1 0,-1 0 1,-1 0-1,1-1 0,0 1 0,-1 0 1,0 0-1,0 0 0,0 0 0,0 0 1,0-1-1,-3-3 0,-1-2-47,0-1 1,-1 1-1,0 0 1,-1 0-1,-8-8 0,-6-2-217,20 17 186,-1 1 0,1 0 0,-1-1 0,0 1 0,0 0 0,1 0 0,-1 0 0,0 1 0,0-1 0,-3-1 0,55 13 1649,-38-10-1312,0 0 1,0-1 0,23-4-1,-29 3-161,1 0 1,-1-1-1,0 0 0,0 0 0,-1-1 0,1 1 0,0-1 1,-1-1-1,9-6 0,0-2 15,-1 0 1,-1-2-1,19-25 1,28-50 269,-44 65-278,1-2-92,0 2-1,2 0 1,0 2-1,2 0 1,0 0-1,42-31 1,-61 52-30,0 0 1,0 0-1,-1 1 1,1-1-1,0 1 1,0-1-1,0 1 1,0-1-1,1 1 1,-1-1-1,0 1 1,0 0-1,0 0 1,0 0-1,0 0 1,0-1-1,2 2 1,-2-1 3,0 0-1,-1 1 1,1-1 0,0 1-1,-1 0 1,1-1 0,-1 1 0,1-1-1,-1 1 1,1 0 0,-1-1 0,0 1-1,1 0 1,-1 0 0,0-1-1,0 1 1,1 0 0,-1 0 0,0-1-1,0 1 1,0 0 0,0 0 0,0 0-1,0-1 1,0 1 0,0 2-1,-3 49 146,-12 72 0,0-7-300,12-91 210,-1 22-27,4-45 3,0 1 1,0-1-1,1 0 0,-1 1 0,1-1 0,0 0 1,0 0-1,0 1 0,0-1 0,0 0 1,3 3-1,-4-5 54,18 2 193,-17-3-91,9-6-171,-8 8-234,13-13 416,-13 10-186,-2 1-50,-1-8-26,0 9 38,0 0 1,0-1-1,0 1 1,1 0-1,-1-1 1,0 1-1,0 0 0,1 0 1,-1 0-1,0 0 1,1-1-1,-1 1 1,0 2-1,-33 94-219,-1-12 184,-13 40 171,19-40-131,26-74 14,-2 10 70,-9 24 0,12-39-53,-1-1 1,1 1-1,-1-1 0,0 0 1,-1 0-1,1 0 0,-1 0 0,-8 8 1,11-13-8,1 1 0,-1-1 0,1 1 0,0-1 0,-1 0 1,1 0-1,-1 1 0,1-1 0,-1 0 0,1 0 0,-1 1 1,1-1-1,-1 0 0,1 0 0,-1 0 0,1 0 0,-1 0 0,0 0 1,1 0-1,-1 0 0,1 0 0,-1 0 0,1 0 0,-1 0 0,1 0 1,-1 0-1,1 0 0,-1-1 0,1 1 0,-1 0 0,0-1 0,-1 0 0,1-1-1,0 1 1,-1 0-1,1-1 1,0 0-1,0 1 1,0-1-1,0 1 1,-1-4-1,-1-3-16,0-1 0,0 0 0,-1-10-1,3 16 0,1 1-1,-1-1 1,1 1-1,0-1 1,0 1-1,0-1 1,0 1-1,0-1 1,0 1 0,1-1-1,-1 1 1,1-1-1,0 1 1,0 0-1,0-1 1,0 1-1,0 0 1,0 0-1,1 0 1,-1-1-1,1 1 1,-1 1-1,1-1 1,0 0-1,0 0 1,0 1-1,0-1 1,0 1-1,2-2 1,6-2 49,-1 0 1,0 0-1,1 1 0,0 0 1,0 1-1,0 0 1,12-1-1,-8 1 24,158-30 52,-22 5-224,-124 23-252,7-1-2119,-14-2-3431,-22 0-703,2 7 6270,1 1 0,-1-1 1,0 1-1,0-1 1,0 1-1,0 0 0,0-1 1,1 1-1,-1 0 0,-1-1 1,-21-1-3721,-1 1 1472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3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13 125 8896,'-12'-5'8767,"47"-2"-4179,20 1-2028,-1-1-1734,-48 6-864,235-38 923,-79 2-7471,-119 24 768,-2 4 1818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3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1070 832,'-14'7'2363,"12"-7"-2197,2 0-125,-3 6 2550,9-7 2210,2-5-1547,-4 5-2668,1-1 0,-1 0 0,0 0 0,0 0 0,0-1 0,0 1 0,0-1 0,-1 0 0,6-6 1,1 0 567,16-23 1,25-29 224,-3 4-481,15-39 36,-38 62-666,-8 10-77,0 0-1,-2-1 0,14-29 0,-19 33 876,-5 153-671,-5-112-357,1 0 0,1 0 0,1-1 0,1 1 0,1-1 0,1 0 0,0 0 0,16 31-1,-19-43 10,1 0 0,1-1 0,-1 0 0,1 0 0,0 0 0,1-1 0,-1 1 0,1-1 0,0-1 0,1 1 0,-1-1 0,1 0 0,-1 0 0,1-1 0,0 0 0,1 0 0,-1-1 0,0 0 0,1 0 0,-1-1 0,1 0 0,0 0 0,-1 0 0,1-1 0,10-1 0,4-4 82,-1 0 0,1-2 0,40-17 1,59-37-94,-91 44-77,44-24 30,-1-4 0,125-101 1,-154 103 124,-24 22-31,-14 12-133,-4 7 9,-5 6-12,2-2 39,0-1 0,0 1 0,0-1-1,-1 1 1,1-1 0,-1 1 0,1-1 0,-1 0-1,-1 2 1,-8 5-52,-35 36 39,-56 43 1,68-62 49,-61 50-100,85-66 93,0 1 0,0 0 0,1 1 0,1 0 0,0 0 0,-10 18 0,17-27-3,1-1-1,-1 1 0,0-1 0,1 1 1,-1 0-1,1-1 0,-1 1 1,1 0-1,0 0 0,-1-1 0,1 1 1,0 0-1,0 0 0,0-1 0,1 1 1,-1 0-1,1 3 0,0-4-8,0 1 0,0-1 0,0 0 0,0 0 0,0 1 0,0-1 0,0 0-1,0 0 1,0 0 0,1 0 0,-1 0 0,0 0 0,1-1 0,-1 1 0,0 0 0,1-1-1,-1 1 1,1-1 0,2 1 0,5 1 37,1-1 0,1 0-1,-1 0 1,0-1 0,0-1 0,0 1-1,0-2 1,0 1 0,0-1-1,14-6 1,-7 3 6,-1-2 0,0 0 0,0-1 1,0 0-1,18-15 0,-27 17-47,0 0 0,-1 0 1,0-1-1,0 1 0,-1-2 1,1 1-1,4-10 0,27-58 31,-30 58 0,20-40-234,-25 57 105,-1 6 34,0 8-14,-2 22-14,0-17 92,1 1-1,4 31 0,-4-46 25,2 1 0,-1 0 0,0-1 0,1 1 0,0-1-1,1 0 1,-1 0 0,1 0 0,0 0 0,0 0 0,0 0-1,1-1 1,6 7 0,-9-10-10,1 0 1,0 1-1,0-1 0,0 0 0,0 0 0,0 0 1,0-1-1,0 1 0,0 0 0,0-1 1,1 1-1,-1-1 0,0 0 0,0 0 1,0 0-1,1 0 0,-1 0 0,0 0 1,0-1-1,0 1 0,0-1 0,0 1 1,1-1-1,1-1 0,4-2 36,0 1 0,-1-2 0,1 1 0,-1-1 0,8-6 0,188-149 329,-179 142-420,93-67 124,-115 84-89,0-1 0,0 1-1,0 0 1,1 0 0,-1 0 0,0 1-1,0-1 1,1 0 0,-1 1-1,1-1 1,-1 1 0,5 0-1,-6 0 11,0 0-1,0 1 0,0-1 0,0 0 1,-1 1-1,1-1 0,0 0 0,0 1 1,0-1-1,0 1 0,0 0 0,0-1 0,-1 1 1,1 0-1,0-1 0,-1 1 0,1 0 1,0 0-1,-1 0 0,1-1 0,-1 1 0,1 0 1,-1 0-1,0 0 0,1 0 0,-1 0 1,0 0-1,0 0 0,1 0 0,-1 0 0,0 2 1,0 5 3,1 0 1,-1 0 0,-1 0 0,0-1 0,0 1-1,0 0 1,-1 0 0,0 0 0,-5 11 0,-4 6 94,-22 35-1,-1 2 18,34-62-114,0 0 0,-1 1 0,1-1 0,0 0 0,0 0 0,0 0 0,-1 1 0,1-1 0,0 0 0,0 0 0,0 1 0,0-1 0,0 0 0,0 1 0,0-1 0,0 0 0,0 0 0,0 1 0,-1-1 0,1 0 0,0 1 0,1-1 0,-1 0 0,0 1 0,0-1 0,0 0 0,0 0 0,0 1 0,0-1 0,0 0 0,0 0 0,0 1 0,1-1 0,-1 0 0,0 0 0,0 1 0,0-1 0,1 0 0,-1 0 0,0 1 0,1-1 0,0 0-2,0 0 0,0 0-1,0 0 1,0 0 0,1-1 0,-1 1 0,0 0 0,0-1-1,0 1 1,0-1 0,1 0 0,6-3-19,0 0 1,12-9-1,9-14 34,0 0 0,-2-2 0,33-45 0,-29 34-131,52-51-1,-82 90 103,-1 1 0,1-1 0,0 0-1,-1 1 1,1-1 0,0 1 0,-1-1-1,1 1 1,0-1 0,0 1 0,0 0 0,-1-1-1,1 1 1,0 0 0,0-1 0,0 1-1,0 0 1,0 0 0,0 0 0,-1 0-1,1 0 1,2 0 0,-3 1 4,1-1 0,0 1 0,0-1 0,0 1 0,-1-1-1,1 1 1,0-1 0,-1 1 0,1 0 0,0 0 0,-1-1 0,1 1 0,-1 0 0,1 0 0,-1 0 0,0-1 0,1 3-1,1 4-14,0 0 0,0 1-1,-1-1 1,0 9 0,-1-16 18,7 160-23,-6-148 110,5 24-1,-5-32-51,0 0 1,0 0 0,0 0-1,1-1 1,-1 1-1,1 0 1,0-1-1,0 1 1,4 3-1,-6-6-23,1-1-1,0 1 1,0-1-1,0 1 1,0-1-1,0 1 1,0-1-1,0 0 1,0 1-1,0-1 1,0 0-1,0 0 1,0 0-1,0 1 1,0-1-1,0 0 1,0 0-1,0-1 1,1 1-1,18-6 83,-8 0-58,-1 0 0,0-1 0,0 0-1,0-1 1,-1-1 0,17-16 0,51-67 46,-47 53-75,27-33-19,71-112-1,-104 140 28,-1 0 0,-2-2 0,-2-1 0,17-61 0,-17 11-17,-3 17-554,-20 118 224,-40 229 259,2-27 160,-7 42 327,44-265-359,2-4 62,-1 0 0,-6 18 0,97-251-12,-81 204-123,0-1-1,1 1 1,1 0-1,19-27 1,-26 41 25,0 1 0,-1-1 0,1 0 0,0 0 0,0 1 0,0-1 0,0 1 0,1 0 0,-1-1 0,4 0 0,-6 2-7,1-1 0,0 1 0,-1 0 0,1 0 0,0 0 0,-1 0 0,1 0 0,0 0 0,-1 0 0,1 0 0,-1 0 0,1 0 0,0 1 0,-1-1 0,1 0 0,0 0 0,-1 0 0,1 1 0,-1-1 0,1 0-1,-1 1 1,1-1 0,-1 1 0,1-1 0,-1 1 0,1-1 0,-1 0 0,1 1 0,-1 0 0,0-1 0,1 1 0,-1-1 0,0 1 0,0-1 0,1 1 0,-1 0 0,0-1 0,0 1 0,0 0 0,0-1 0,0 1 0,0-1 0,0 2 0,1 7-30,0 1 0,-1-1 1,0 1-1,-1-1 0,0 0 0,0 1 1,-4 11-1,-23 64 75,26-79 1,2-6-40,-5 14 50,-6 24 0,10-33-39,1-1-1,-1 0 1,1 1 0,0-1-1,0 0 1,1 1 0,-1-1 0,1 0-1,0 0 1,1 5 0,1 0 1,1-1-1,-1 1 1,1-1 0,1 0 0,0-1 0,0 1-1,6 6 1,-8-11-9,0 0 0,0 0 0,0 0 0,0-1-1,1 1 1,-1-1 0,1 0 0,-1 0 0,1 0-1,0 0 1,0-1 0,0 0 0,0 0 0,0 0 0,0 0-1,0 0 1,7-1 0,30 0-906,-41-22-18245,0 9 15450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3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1046 4224,'-1'0'178,"1"0"0,-1 0 1,0 0-1,0 0 0,1 0 1,-1 0-1,0 1 0,-6 3 6001,7-2-5634,0 0 0,0-1 0,0 1 0,0-1 1,0 1-1,0-1 0,1 1 0,-1 0 0,1-1 0,-1 1 0,1-1 0,-1 1 1,2 1-1,-1-2-404,0 0-1,0-1 1,0 1 0,0 0 0,0-1 0,0 1 0,1-1 0,-1 1 0,0-1 0,0 1 0,0-1 0,1 0 0,-1 0-1,0 1 1,0-1 0,0 0 0,1 0 0,0-1 0,31-3 1179,-16 1-859,3 0-299,-1-1-1,0-1 0,0 0 1,0-1-1,0-2 0,-1 1 1,20-13-1,-2-5-86,0-1-1,-2-1 1,-1-2 0,46-52-1,139-150 76,-84 88 11,-109 113-51,-1-1 1,-1-2-1,18-34 0,-28 43-128,-2 0-1,0-1 0,-2-1 1,0 1-1,8-50 0,-16 71 4,0-1 0,-1 0-1,1 0 1,-1 1 0,0-1-1,-1 0 1,1 1 0,-1-1 0,0 0-1,0 1 1,0-1 0,-1 1-1,0-1 1,-3-7 0,4 11 5,0 0-1,0-1 1,0 1 0,0 0 0,0 0-1,-1 0 1,1 0 0,0 0 0,0 0-1,-1 0 1,1 0 0,-1 0 0,1 1-1,-1-1 1,1 1 0,-1-1 0,1 1-1,-1-1 1,1 1 0,-1 0 0,1 0-1,-1 0 1,0 0 0,1 0 0,-1 0-1,1 0 1,-4 1 0,-1 1-12,0 0-1,0 0 1,0 0 0,1 1 0,-1 0-1,-7 4 1,1 2 26,0 1-1,0 0 1,0 0-1,-13 18 1,-37 54 256,47-60-112,1 1 1,1 1 0,1 0 0,1 1 0,1 0 0,2 0 0,0 1 0,2 0-1,0 0 1,2 1 0,-1 46 0,5-42-73,1 0 0,2 0 0,1 0 0,1 0 0,11 33 0,-11-50-86,0-1 1,0 1-1,2-1 0,-1 0 1,2 0-1,-1-1 0,2 0 0,0-1 1,0 0-1,1 0 0,0-1 1,1 0-1,16 11 0,-9-10-640,-1 0 1,1-2-1,26 9 0,-24-10-1704,28 5 1,-40-11 1444,-1-1 1,1 0-1,-1 0 1,1-1 0,-1 0-1,1 0 1,-1-1-1,1 0 1,-1 0 0,0-1-1,14-4 1,25-14-3796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42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19 564 2912,'-15'2'923,"15"-2"-883,0 0 0,0 0 0,0 0 0,-1 0 0,1 0 0,0 0 0,0 0 0,0 0 0,0 0 0,-1 0 0,1-1 0,0 1 0,0 0 0,0 0 0,0 0 1,0 0-1,0 0 0,-1-1 0,1 1 0,0 0 0,0 0 0,0 0 0,0 0 0,0-1 0,0 1 0,0 0 0,0 0 0,0 0 0,0-1 0,0 1 0,0 0 1,0 0-1,0-1 0,0 0 787,0 5 850,6-4 142,4 0-916,6 0 160,-1 0 0,0-1 0,0-1 0,24-4 0,-33 4-798,2 0-75,-1 0 1,0 0 0,0-1-1,0 0 1,0 0-1,0-1 1,-1 1 0,1-2-1,5-4 1,-2 0-45,-1-1 0,0 0 0,-1 0 1,0-1-1,-1 0 0,9-17 0,-4 2-16,-2 0 0,8-28 0,8-42 192,-23 82-248,-1-1-1,0 0 0,-1 0 0,-1-22 0,-1 22 71,0 1 0,-8-29 0,8 39-118,-1 0 0,1 1 1,-1-1-1,1 0 0,-1 1 1,0 0-1,0-1 0,-1 1 1,1 0-1,-1 0 0,0 0 1,0 0-1,0 1 0,-5-5 1,7 7-22,0-1 1,0 0 0,0 1 0,0 0 0,0-1 0,0 1-1,0-1 1,0 1 0,0 0 0,0 0 0,0 0-1,0 0 1,0 0 0,0 0 0,0 0 0,0 0-1,0 0 1,0 0 0,-1 0 0,1 1 0,0-1-1,0 0 1,0 1 0,1-1 0,-1 1 0,0-1-1,0 1 1,0-1 0,0 1 0,0 0 0,0-1-1,1 1 1,-1 0 0,0 0 0,1 0 0,-1 0 0,1-1-1,-1 1 1,1 0 0,-1 0 0,0 1 0,-1 3 99,0 0 0,0 0 1,0 0-1,1 1 0,0-1 1,-1 7-1,-1 34 463,7 87-1,0-85-321,0 21 245,23 113 0,-23-162-343,-2 0 0,0 0 0,-1-1 0,-2 27 0,-14 79 242,9-79-448,-37 181 431,39-214-308,-1-1 0,-1 0 0,0 0 0,0 0 1,-15 19-1,20-30-61,-1 2 20,-1 0 0,0 0 0,1 0 0,-2 0 0,1-1 0,0 1 0,0-1 0,-1 0 0,1 0 0,-1 0 0,0 0 0,0-1 0,0 0 0,1 1 0,-8 0 0,3-4-238,8-2 262,0 4-51,0 0 0,0-1 0,1 1 0,-1 0 0,0 0 0,0 0 0,0 0 0,0 0 0,0 0 0,0 0 0,0 0 0,0 0 0,0 0 0,0 0 0,0-1 0,0 1 0,0 0 0,0 0 0,0 0 0,0 0 0,0 0 0,0 0 0,0 0 0,0 0 0,0 0 0,0-1 0,0 1 0,0 0 0,0 0 0,0 0 0,0 0 0,0 0 0,0 0 0,0 0 0,0 0 0,0 0 0,0 0 0,-1 0 0,1-1 0,0 1 0,0 0 0,0 0 0,0 0 0,0 0 0,0 0 0,0 0 0,0 0 0,0 0 0,0 0 0,0 0 0,-1 0 0,1 0 0,0 0 0,0 0 0,0 0 0,0 0 0,0 0 0,0 0 0,0 0 0,0 0 0,-1 0 0,2-1-8,-1 0 1,0 0 0,1 1 0,-1-1 0,0 0 0,1 0 0,-1 0 0,1 1 0,-1-1 0,1 0 0,0 0 0,-1 1 0,1-1 0,0 0 0,-1 1 0,1-1 0,0 1 0,0-1 0,-1 1 0,1 0-1,0-1 1,0 1 0,0 0 0,0-1 0,1 1 0,2-2 34,1 1 0,0-1 0,-1-1-1,1 1 1,-1-1 0,0 1 0,1-1-1,-1-1 1,4-4 0,35-39-20,-18 18-16,-14 18 18,0 1 0,0 1 1,1 0-1,23-14 1,-3 4 55,-13 8-122,-1 0 0,40-15 0,22 1 122,-70 23-49,0 0-1,0 1 1,1 0 0,-1 0 0,20 2 0,69 4-248,-75-1 318,-4-1 134,30 1 1,-49-4 54,-1 0-268,0 0 0,1 0 0,-1 0 0,0 0 0,0 0 0,1 0 0,-1 0 0,0 0 0,0 0 0,1 0 0,-1 0 0,0 0 0,0 0 0,1 0 0,-1 0 0,0 0 0,0 0 1,1-1-1,-1 1 0,0 0 0,0 0 0,0 0 0,1 0 0,-1-1 0,0 1 0,0 0 0,0 0 0,0 0 0,1-1 0,-1 1 0,0 0 0,0 0 0,0-1 0,0 1-6,0 0-1,0 0 1,0 0-1,0 0 0,0 0 1,0 0-1,0 0 0,0 0 1,0 0-1,0 0 0,0 0 1,0 0-1,0 0 0,0 0 1,1 0-1,-1 0 0,0 0 1,0 0-1,0 0 1,0 0-1,0 0 0,0 0 1,0 0-1,0 0 0,0 0 1,0 0-1,0 0 0,0 0 1,0 0-1,0 0 0,0 0 1,0 0-1,0 0 0,0 0 1,0 0-1,0 1 25,0-1-182,-17 2-1600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43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10 571 5728,'-1'0'-165,"-8"-3"3429,19 3 1626,-9 0-4737,0 0 0,-1 0 0,1 1 0,0-1 0,-1 0 0,1 0 0,0 1 0,-1-1 0,1 0 0,-1 1 1,1-1-1,0 1 0,-1-1 0,1 1 0,8 5 1001,-2-4-628,0 0-1,1-1 0,-1 0 0,0 0 0,1 0 0,-1-1 0,0 0 1,1-1-1,-1 0 0,11-2 0,0-2 86,1 0 1,32-16-1,-40 16-524,0-1-1,0-1 1,0 0-1,-1-1 1,0 0 0,9-9-1,1-4 32,25-34 1,-26 28 13,0-1 1,-2 0-1,22-52 1,-31 60-25,-1 1 0,0-1-1,-2 0 1,-1 0 0,0-1 0,1-40 0,-5 57-111,1-1 1,-2 1 0,1-1-1,-1 1 1,1-1-1,-1 1 1,0-1-1,-1 1 1,1 0-1,-4-7 1,4 10 2,0-1 0,-1 1 1,1 0-1,0-1 0,-1 1 0,1 0 0,-1 0 1,1 0-1,-1 0 0,1 0 0,-1 0 0,0 1 1,0-1-1,1 0 0,-1 1 0,0 0 0,0-1 1,0 1-1,1 0 0,-1 0 0,0 0 0,0 0 1,0 0-1,0 0 0,1 1 0,-1-1 0,-3 1 1,-1 0 3,1 1 0,-1-1 1,1 1-1,0 0 1,0 0-1,0 1 1,0-1-1,0 1 1,0 0-1,1 1 0,-8 6 1,3 0-23,1 1 0,0 0 1,1 0-1,-9 20 0,-17 50 43,23-47 56,-7 48 0,6-28-8,-24 170 530,22-133-188,-32 236 374,36-273-677,-29 91 0,31-122-154,5-16 117,-1 0 0,1 0 1,-1 0-1,-1 0 0,1 0 0,-1 0 1,0-1-1,-6 6 0,10-12-71,0 1-1,0-1 0,0 0 1,0 0-1,0 0 1,0 0-1,-1 0 1,1 0-1,0 0 0,0 0 1,0 1-1,0-1 1,0 0-1,-1 0 1,1 0-1,0 0 0,0 0 1,0 0-1,0 0 1,-1 0-1,1 0 1,0 0-1,0 0 1,0 0-1,0 0 0,0 0 1,-1 0-1,1 0 1,0 0-1,0 0 1,0 0-1,0 0 0,-1-1 1,1 1-1,0 0 1,0 0-1,0 0 1,0 0-1,0 0 1,0 0-1,-1-1 0,-3-8 96,1-13 15,3 16-105,1 0 0,0 0 0,1 1 0,-1-1 0,1 0 0,1 1 0,-1-1 0,1 1 0,4-8 0,3-3-78,19-23 0,-18 28 69,0-1-1,0 2 1,1 0-1,0 0 1,1 1-1,0 1 1,1 0-1,-1 0 1,21-6-1,-25 10 11,1 2 1,0-1-1,0 1 1,0 1-1,0 0 0,0 0 1,0 1-1,0 0 1,0 1-1,0 0 0,0 1 1,0 0-1,0 0 0,0 1 1,-1 1-1,1-1 1,-1 1-1,11 7 0,2 5 160,0 1-1,-1 1 0,31 35 1,-50-51-136,0 0 1,0 0 0,0 0-1,0 0 1,0 0-1,0 0 1,1-1 0,-1 0-1,0 1 1,1-1-1,-1 0 1,1 0 0,0 0-1,4 1 1,-4-2-29,0 0 0,-1 0 0,1-1 1,-1 1-1,1-1 0,-1 1 0,1-1 1,-1 0-1,1 0 0,-1 0 0,1 0 0,-1 0 1,0-1-1,0 1 0,4-4 0,7-4-184,-10 7 103,0 0 0,-1 0 0,1 0 0,-1 0 0,1-1 1,3-4-1,-5 6-270,0 0-1,-1-1 1,1 1 0,-1-1 0,0 1 0,1 0 0,-1-1 0,0 1 0,0-1-1,0 1 1,0-1 0,0 1 0,0-1 0,0 1 0,0 0 0,0-1 0,-1 1-1,1-1 1,-2-1 0,2-2-1703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44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166 389 4800,'-3'0'502,"1"0"0,0 0 0,0 0-1,0 1 1,0-1 0,0 0 0,0 1 0,-3 1 0,5-2-327,0 1-1,0-1 1,0 0 0,0 1-1,0-1 1,0 0 0,-1 0 0,1 1-1,0-1 1,0 0 0,0 1-1,0-1 1,0 0 0,-1 0-1,1 1 1,0-1 0,0 0-1,-1 0 1,1 0 0,0 1-1,0-1 1,-1 0 0,1 0-1,0 0 1,0 0 0,-1 1 0,1-1-1,0 0 1,-1 0 0,-13 0 3513,13-1-3470,-1 1 0,0 0 0,1-1 0,-1 0 0,1 1 0,-1-1 1,1 0-1,0 0 0,-1 0 0,1 0 0,0 0 0,0 0 0,-1 0 0,1 0 0,0 0 0,0-1 0,0 1 0,0 0 0,-1-3 0,0-3 77,0 0 0,1 0 0,0 0 0,0 0 0,0-1 0,1 1-1,0 0 1,0-1 0,1 1 0,0 0 0,3-12 0,4-10 292,18-42 0,-21 58-372,1-1-46,0 0-1,1 0 0,1 1 1,0 0-1,1 1 0,11-13 1,-15 19-127,0 0 0,1 1 1,0 0-1,0 0 0,0 0 0,0 1 1,1 0-1,0 0 0,0 0 1,0 1-1,0 0 0,1 1 0,11-4 1,-15 6-43,0 0 1,0-1 0,0 1-1,-1 1 1,1-1-1,0 0 1,0 1 0,0 0-1,0 0 1,-1 0-1,1 0 1,-1 1 0,1-1-1,-1 1 1,1 0-1,-1 0 1,0 0 0,0 1-1,0-1 1,0 1-1,0 0 1,-1-1 0,1 1-1,-1 1 1,1-1-1,-1 0 1,2 6 0,2 2 14,0 1 0,-2 0 0,1 1 0,-2-1 0,0 1 0,4 24 0,-6-17 11,0 0-1,-2 0 0,0-1 0,-1 1 0,-1 0 0,0-1 0,-2 0 0,-9 27 0,-10 14 103,-40 71 0,31-66 14,-73 129 74,85-163-172,0-1 1,-2-1-1,-1-1 0,-30 26 1,24-26 275,30-28-317,0 1 0,0-1 1,0 0-1,0 0 0,-1 0 0,1 0 1,0 0-1,0 0 0,0 0 1,0 0-1,0 0 0,0 0 1,0 0-1,0 0 0,0 0 0,0 0 1,0 1-1,0-1 0,0 0 1,0 0-1,0 0 0,0 0 0,0 0 1,0 0-1,0 0 0,0 0 1,0 0-1,0 0 0,0 0 1,0 0-1,0 1 0,0-1 0,0 0 1,0 0-1,0 0 0,0 0 1,0 0-1,0 0 0,0 0 0,1 0 1,-1 0-1,0 0 0,0 0 1,0 0-1,0 0 0,0 0 0,0 0 1,0 0-1,0 0 0,0 0 1,0 0-1,0 0 0,0 1 1,0-1-1,1 0 0,-1 0 0,0 0 1,8 1 169,9-2 33,46-3-86,-1 3 0,0 2 0,81 12 0,-70-1-2448,-29-4-5418,-28-8 1661,0 0 1968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48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369 596 2720,'0'0'891,"14"0"1162,12-5 1080,2 0 1430,-37-2 116,-22-10-3140,18 13-1182,-1-1 0,1 2-1,-1 0 1,0 1 0,-18-1 0,-69 3 521,90 0-793,0 1 1,0 0 0,0 0 0,0 1-1,1 1 1,-1 0 0,0 0 0,1 1-1,0 1 1,0 0 0,0 0 0,-17 13-1,23-15-40,-1 0 28,1 0-1,-1 1 1,1-1-1,0 1 1,1 0 0,-5 4-1,8-6-57,-1-1-1,0 0 1,1 0-1,-1 0 0,1 1 1,0-1-1,-1 0 1,1 1-1,0-1 1,0 0-1,-1 1 1,1-1-1,0 0 1,0 1-1,1-1 0,-1 0 1,0 1-1,0-1 1,1 0-1,-1 0 1,1 1-1,-1-1 1,1 0-1,-1 0 1,1 0-1,0 1 1,-1-1-1,1 0 0,1 1 1,4 4 22,0 0 1,-1-1-1,2 1 0,-1-2 1,0 1-1,1 0 0,9 3 1,56 24-50,-54-24 104,22 8 108,69 39 1,-99-48-68,1 0 1,-1 0-1,0 1 0,0 0 0,-1 1 0,-1 0 0,1 1 1,-1 0-1,-1 0 0,12 21 0,-16-25-102,0 1 1,-1-1-1,0 0 0,0 1 0,-1-1 0,0 1 1,0 0-1,-1-1 0,1 1 0,-1 0 0,-1 0 1,-1 7-1,2-10-14,-1-1 1,0 1 0,0-1 0,0 1-1,-1-1 1,1 1 0,-1-1-1,0 0 1,0 0 0,0 1-1,0-1 1,-1-1 0,1 1-1,-1 0 1,0-1 0,1 1 0,-1-1-1,0 0 1,-1 0 0,1 0-1,0 0 1,0-1 0,-1 1-1,-3 0 1,-2 1-2,0-1 1,0-1-1,0 1 0,0-2 0,1 1 1,-1-1-1,0 0 0,0-1 0,0 0 0,0-1 1,0 0-1,0 0 0,1 0 0,-1-1 1,1-1-1,0 1 0,0-2 0,0 1 1,0-1-1,1 0 0,0 0 0,-11-11 0,13 12-42,-13-16 72,17 19-59,0 0-1,1 0 0,-1 1 1,1-1-1,-1 0 1,1 0-1,-1 0 0,1 0 1,-1 0-1,1 0 0,0 0 1,0 0-1,-1 0 0,1 0 1,0 0-1,0 0 0,0 0 1,0 0-1,0 0 0,1-2 1,-1 3-1,1-1 0,0 1 0,0-1 0,0 1 1,0 0-1,0-1 0,0 1 0,0 0 0,0 0 0,-1-1 0,1 1 1,0 0-1,0 0 0,0 0 0,2 1 0,-3-1 1,85 5 101,-12 1 107,87-8 293,-136 0-381,1-1 0,-1-1 1,-1-2-1,41-13 0,123-61 261,-156 67-331,46-19 158,79-45-1,-150 73-188,0 1 1,0-2-1,-1 1 0,1-1 0,-1 1 0,0-1 0,-1-1 0,1 1 0,5-9 0,-9 12-17,0 1-1,0-1 1,-1 0-1,1 1 0,0-1 1,-1 0-1,1 1 1,-1-1-1,0 0 1,1 0-1,-1 0 1,0 1-1,0-1 1,0 0-1,0 0 1,0 0-1,-1 0 1,1 1-1,-1-1 1,1 0-1,-1 0 1,1 1-1,-1-1 1,0 1-1,0-1 1,0 0-1,0 1 1,0-1-1,0 1 1,0 0-1,-1-1 1,1 1-1,0 0 1,-1 0-1,1 0 1,-1 0-1,1 0 0,-1 0 1,-2-1-1,-2 0-23,1-1-1,-1 2 0,1-1 0,-1 0 0,0 1 0,0 0 1,1 0-1,-8 1 0,-5 0 11,-21 2-1,23 0-4,1 0-1,0 1 0,0 0 1,-19 8-1,27-8 27,0 0-1,0 0 1,0 1-1,1 0 1,-1 0-1,1 1 1,0 0-1,0 0 1,0 0-1,-4 7 0,7-9 9,1 0-1,0 1 0,1 0 1,-1-1-1,1 1 1,-1 0-1,1 0 0,0 0 1,0 0-1,1 0 0,-1 0 1,1 0-1,0 7 0,1 0 32,0 1 0,1-1 0,4 16 0,-3-17 2,1-1 1,-1 1-1,2-1 0,0 1 1,0-1-1,0-1 0,1 1 1,0-1-1,1 0 1,0 0-1,0-1 0,1 0 1,0 0-1,0-1 0,0 0 1,1 0-1,0-1 0,0 0 1,17 6-1,-15-7 11,0 0 1,1-1 0,-1-1-1,0 0 1,1 0-1,0-1 1,-1 0 0,1-1-1,-1-1 1,1 0-1,0 0 1,-1-1-1,0 0 1,1-1 0,-1-1-1,0 0 1,15-7-1,28-22 96,72-58-1,-90 64-174,-10 9 29,0 2 0,2 1 0,0 0 0,57-19 0,-71 29-63,78-24 121,-82 27-67,1-1 0,0 2 0,0 0 0,0 0 0,0 1 0,16 1 0,-9 0 132,-16-1-68,-3 0-38,-12 0-198,10 0 150,-20 0-65,-1 0 1,-41 8-1,42-3 58,-1 0-1,2 2 0,-1 0 1,-31 16-1,47-20 48,1 1 0,0 0 0,0 0 0,0 0 1,1 1-1,0 0 0,-1 0 0,-5 9 0,8-10 9,1 0-1,0 0 1,-1 0 0,2 0-1,-1 1 1,0-1 0,1 0 0,0 1-1,0-1 1,0 1 0,1 0-1,-1-1 1,1 1 0,1 7-1,0-5 7,0 0 0,0 0 0,1 0 0,-1-1 0,2 1 0,-1 0 0,1-1-1,0 0 1,0 1 0,1-1 0,0 0 0,0-1 0,0 1 0,1-1 0,0 0 0,0 0-1,0 0 1,0-1 0,1 1 0,0-1 0,0-1 0,0 1 0,0-1 0,1 0-1,-1-1 1,1 1 0,0-1 0,6 1 0,5 0 31,0 0 0,0-2-1,0 0 1,0-1 0,0-1 0,0 0 0,0-1-1,0-2 1,23-6 0,-17 3 9,-1-2-1,1 0 1,-2-2 0,1-1 0,-2 0-1,24-18 1,-30 18-109,1 1 1,1 1-1,25-12 0,-38 18 169,-4 5-190,0-1 14,3 0-138,-2 0 200,1 0 0,-1 0 0,1 0-1,-1-1 1,1 1 0,-1 0-1,0-1 1,1 1 0,-1-1 0,0 0-1,1 1 1,-1-1 0,0 0 0,2-1-1,15-18 159,-2 1-117,23-23-60,58-83 1,-24 18 47,82-163 0,-124 211-43,36-73-30,-56 108-105,6-15-316,-16 37 428,-1-7-158,0 8 177,-1 1 1,1 0 0,-1-1-1,1 1 1,-1 0-1,1 0 1,-1-1-1,0 1 1,1 0-1,-1 0 1,0 0 0,1 0-1,-1 0 1,1 0-1,-1 0 1,0 0-1,1 0 1,-1 0-1,-1 1 1,-2 0-18,-1 0 1,1 0-1,-1 0 0,1 1 1,0 0-1,0 0 0,-7 4 1,1-1 0,-2 1-3,0 1-1,0 1 0,-16 13 1,8-2 26,0 1 1,2 0 0,0 2 0,2 0 0,-24 41-1,8-1 15,-28 73 0,43-94 56,3 1 1,-10 44-1,20-69-21,1 1 1,1 0 0,0 0 0,2 0 0,0 0-1,1 0 1,6 32 0,-7-49-35,2 10 66,1 1 0,0-1 1,1 0-1,7 15 0,-10-24-66,0 1 1,0-1-1,1 0 0,-1 0 0,1 0 1,0 0-1,-1 0 0,1 0 1,0-1-1,0 1 0,0-1 1,0 1-1,0-1 0,0 0 0,1 1 1,-1-1-1,0 0 0,1 0 1,-1-1-1,0 1 0,1-1 1,-1 1-1,1-1 0,-1 0 0,1 0 1,4 0-1,8-3 54,-1 0 0,0-2 0,0 0 0,0 0-1,0-1 1,22-14 0,-14 8-34,136-89 13,-123 77-49,-13 7-40,29-27 1,-51 44 36,1-1 1,-1 0-1,1 1 1,-1-1-1,1 1 1,-1-1 0,1 1-1,0 0 1,-1-1-1,1 1 1,0 0-1,-1-1 1,1 1 0,0 0-1,-1 0 1,1-1-1,0 1 1,-1 0-1,1 0 1,0 0-1,0 0 1,-1 0 0,1 0-1,0 0 1,0 0-1,-1 0 1,2 1-1,-1-1-3,-1 1 0,1 0 0,-1 0 0,0-1 0,1 1 0,-1 0 0,0 0-1,1 0 1,-1-1 0,0 1 0,0 0 0,0 0 0,0 0 0,0 0 0,0 0 0,0-1-1,0 1 1,0 0 0,0 0 0,0 0 0,0 0 0,-1 0 0,1-1 0,0 1-1,-1 1 1,-9 30 14,2 0 0,-6 39 0,12-59 25,1-1 1,1 0 0,0 0-1,0 0 1,1 0 0,0 1 0,1-1-1,0 0 1,1-1 0,6 16-1,-9-25-27,1 1 0,-1-1 0,1 0 0,-1 1 0,1-1 0,0 0 0,0 0 0,-1 0 0,1 0 0,0 0 0,0 0 0,0 0 0,0 0 0,0 0-1,0 0 1,1 0 0,-1-1 0,0 1 0,0 0 0,0-1 0,1 1 0,-1-1 0,0 0 0,1 1 0,-1-1 0,1 0 0,-1 0 0,0 0 0,1 0 0,-1 0 0,0 0 0,1 0-1,-1 0 1,3-1 0,2-1 0,-1-1 0,1 1-1,-1-1 1,1-1 0,-1 1 0,6-5-1,-10 7-1,43-32-1,2 2 0,61-30 0,46-17 0,-135 66-7,-16 8-62,-10 6-95,0 2 144,0 0-1,1 1 1,-1-1-1,1 1 1,0 1-1,0-1 1,0 1-1,-7 9 1,12-13 30,0 1 0,0-1 0,0 1 0,1 0 0,-1 0 0,1 0 0,-1 0 0,1-1 0,0 2 0,0-1 0,1 0 0,-1 0 0,1 0 0,-1 0 0,1 0 0,0 1 0,0-1 0,0 0-1,1 0 1,-1 0 0,1 0 0,-1 1 0,1-1 0,0 0 0,1 0 0,1 4 0,-2-5-3,0 0 1,1 0-1,-1 0 0,0 0 0,1 0 0,-1-1 0,1 1 0,0 0 0,0-1 0,-1 1 0,1-1 0,0 0 1,0 0-1,0 0 0,1 0 0,3 2 0,-3-2-3,1-1-1,0 1 1,0-1-1,-1 1 1,1-1 0,0 0-1,0-1 1,0 1-1,5-2 1,1 0-4,-1-1-1,1-1 1,-1 1 0,0-2 0,0 1-1,16-12 1,-17 10 2,0-1 0,-1 0-1,1 0 1,-2-1 0,1 0 0,8-13 0,-12 15-17,1 0 1,-1 0 0,0 0 0,0 0-1,-1-1 1,0 1 0,0-1 0,0 0 0,-1 0-1,1-10 1,-2 15 6,0 0-1,-1 0 1,1-1-1,0 1 0,-1 0 1,1 0-1,-1 0 1,0-1-1,0 1 1,1 0-1,-2 0 1,1 0-1,0 0 1,0 0-1,0 1 1,-1-1-1,1 0 1,-1 0-1,0 1 1,1-1-1,-1 1 1,0 0-1,0-1 1,0 1-1,0 0 1,0 0-1,-3-1 1,-6-1-25,1 0 1,0 1-1,-1 0 1,-18-1-1,18 2-25,-5 0 18,1 1 0,-1 1-1,1 0 1,-1 1 0,1 1 0,0 0-1,0 1 1,-17 7 0,32-11 42,0 0-1,0 0 1,0 0 0,1 0 0,-1 1 0,0-1-1,0 0 1,0 0 0,0 0 0,0 0 0,0 0-1,1 0 1,-1 0 0,0 0 0,0 1 0,0-1-1,0 0 1,0 0 0,0 0 0,0 0 0,0 0-1,0 1 1,0-1 0,0 0 0,0 0 0,1 0 0,-1 0-1,0 1 1,0-1 0,0 0 0,0 0 0,0 0-1,0 0 1,-1 0 0,1 1 0,0-1 0,0 0-1,0 0 1,0 0 0,0 0 0,0 1 0,0-1-1,0 0 1,0 0 0,0 0 0,0 0 0,0 0 0,-1 0-1,1 0 1,0 1 0,0-1 0,0 0 0,0 0-1,0 0 1,0 0 0,-1 0 0,1 0 0,0 0-1,0 0 1,0 0 0,0 0 0,-1 0 0,1 0-1,14 4 44,55 1 136,-1-4 0,122-13 1,-160 8-97,0 2 0,44 3 1,-68-1-85,0 1 0,0 0 0,0 0 0,6 3 0,-10-3-1,0 0 0,1-1 0,-1 2 0,0-1 0,0 0 0,0 0 0,0 1 0,-1-1 0,1 1 0,0-1 0,-1 1 0,1 0 0,1 2 0,-2-2 0,-1 0 0,1-1 0,-1 1 0,1-1 0,-1 1 0,0 0 0,0-1 0,0 1 0,0-1 0,0 1 0,0 0 0,0-1 0,-1 1 0,1-1 0,0 1 0,-1 0 0,1-1 0,-1 1 0,-1 1 0,-17 30 0,15-27 0,-21 43 0,67-70 0,-27 15 0,83-37 0,111-33 0,-207 75 0,5-1 0,-1 0 0,0 1 0,1-1 0,0 1 0,8 0 0,-14 1 0,0 0 0,0 0 0,0 0 0,0 0 0,1 1 0,-1-1 0,0 0 0,0 1 0,0-1 0,0 0 0,0 1 0,0-1 0,0 1 0,0 0 0,0-1 0,0 1 0,-1 0 0,1-1 0,0 1 0,0 0 0,0 0 0,-1 0 0,1 0 0,-1 0 0,1 0 0,0 0 0,-1 0 0,0 0 0,1 0 0,-1 0 0,0 0 0,1 0 0,-1 0 0,0 0 0,0 0 0,0 1 0,0-1 0,0 2 0,-1 10 0,1 0 0,1 0 0,0 0 0,1 1 0,0-2 0,1 1 0,7 20 0,-4-19-36,2 6-160,14 24 1,-53-37-25740,13-7 22346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0:0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95 2816,'-2'0'135,"0"0"0,0 1 1,0-1-1,0 1 0,0-1 0,0 1 0,0 0 1,1-1-1,-1 1 0,0 0 0,0 0 0,1 1 1,-1-1-1,-2 2 0,-21 25 2975,8-9-1027,16-18-2052,1 0-1,-1 0 1,0 0 0,1 0 0,-1 0-1,1 0 1,0 1 0,-1-1 0,1 0-1,0 0 1,-1 0 0,1 0 0,0 1-1,0-1 1,0 0 0,0 0 0,0 1-1,1-1 1,-1 0 0,0 0-1,0 0 1,1 0 0,-1 1 0,1-1-1,-1 0 1,1 0 0,-1 0 0,1 0-1,0 0 1,0 0 0,1 1 0,0 1 56,0-1 0,0 1 1,0-1-1,1 0 0,-1 1 1,1-1-1,-1-1 0,1 1 1,0 0-1,-1-1 1,5 2-1,-2-1 37,1-1 1,-1 0-1,1 0 0,-1-1 0,1 0 1,0 0-1,-1 0 0,1-1 1,10-2-1,-12 2-38,0 0-1,0 0 1,0 0 0,-1-1-1,1 0 1,-1 0 0,1 0-1,-1 0 1,1 0 0,-1-1-1,0 0 1,0 1 0,-1-1-1,6-6 1,-5 3 13,-1 1 1,1 0 0,-1-1-1,0 1 1,0-1-1,-1 0 1,0 0-1,0 0 1,0 1-1,-1-1 1,1 0 0,-2 0-1,1 0 1,-2-8-1,2 10-107,-1 0 0,0 0 1,0 0-1,-1 0 0,1 0 0,-1 1 0,0-1 0,0 1 0,0-1 0,-4-5 0,0 2-57,-1 1 0,1-1 0,-11-7 1,15 13 65,1 0 0,0 0 1,-1 0-1,1 1 1,-1-1-1,1 0 1,-1 1-1,1-1 0,-1 1 1,1 0-1,-1 0 1,1-1-1,-1 1 1,0 0-1,1 0 1,-1 0-1,1 0 0,-1 1 1,-3 0-1,0 0-49,0 1 0,0 0 0,1 1-1,-7 3 1,4-2-11,4-2 46,0 0 1,1 0 0,0 0 0,-1 1 0,1-1 0,0 0-1,0 1 1,0 0 0,1 0 0,-1-1 0,0 1 0,1 0-1,-1 4 1,-6 9-89,4-10 50,1 1 0,0-1 0,1 0 0,0 1 0,0 0 1,0-1-1,-1 13 0,1 2 191,2 25 0,0-24-99,0-16 37,1 0 0,0 0 0,0 0 0,0 0 0,0 0 0,1 0 0,0-1 0,1 1 0,-1-1 0,1 1 0,0-1 0,0 0 0,0 0 0,1 0 0,7 6 0,-8-8-37,0-1-1,0 0 1,0 0-1,0 0 1,1 0-1,-1-1 1,1 1-1,-1-1 0,1 0 1,-1 0-1,1 0 1,0-1-1,0 1 1,-1-1-1,1 0 1,5-1-1,0 1 142,-1-1 0,0 0 1,0-1-1,0 0 0,0 0 0,13-6 0,55-23 239,-50 21-379,-15 6-198,1-1 0,20-12-1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48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40 11648,'-50'-16'5247,"45"21"-4543,2-5 1376,6 0-1280,2 0 448,3 0-736,11-5-320,4 5-96,3-3-1024,6-1 512,-5-4-2144,-1 8 1408,-11-8-2847,-2 8 2239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7:49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0 216 11552,'4'-11'5215,"51"-9"-4511,-2 3 2208,2 10-1728,48-17 384,5 7-960,36-6-224,-9 6-256,18-6-448,-19 6 192,-8 2-3584,-23 7 2048,-8-4-7263,-13 7 4991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8:17.4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7 5632,'5'-7'12645,"-9"23"-8949,-23 117-1882,17-80-1468,-14 87 87,-46 198 67,57-291-756,-11 33-6,20-70-683,0 0 0,-1-1-1,-6 10 1,9-16 374,8-16-6761,3-8 2558,3 0 1580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8:18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571 14 4800,'7'-14'16527,"-46"37"-15147,36-22-1069,-193 112 1494,159-88-1707,1 1 0,2 2 0,-37 38 0,56-51-60,-65 73 66,69-74-102,0 1-1,1 0 1,0 1-1,-10 25 1,19-40 6,0 0 0,1 0 0,-1 0 1,1 1-1,0-1 0,-1 0 1,1 0-1,0 1 0,0-1 0,0 0 1,0 1-1,0-1 0,0 0 1,0 0-1,0 1 0,1-1 0,0 2 1,-1-2 10,1 0 0,-1 0 0,1 0 0,0-1 0,0 1 0,-1 0 1,1 0-1,0-1 0,0 1 0,0-1 0,0 1 0,-1-1 0,1 1 1,0-1-1,0 1 0,0-1 0,2 1 0,4 0 91,0-1-1,1 1 1,-1-1 0,0 0 0,9-1-1,-7 0-66,214-16-12,71-4 98,-273 19-170,-9 1 69,1 1 0,18 1 0,-6 1-342,-2-3-3922,-2 1-2120,-4 0 3684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58:18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139 327 6976,'-17'-1'7108,"25"4"-4531,-7-2-2459,0-1 0,0 0 1,0 0-1,0 0 0,0 0 0,0 0 1,0 0-1,0 0 0,0 0 1,0-1-1,0 1 0,0 0 0,0-1 1,0 1-1,0 0 0,0-1 1,0 1-1,-1-1 0,1 1 0,0-1 1,1-1-1,5-2 394,3-2-158,0-1-1,0 0 0,-1-1 0,0 1 0,0-2 0,11-13 1,42-64 707,-1 2-381,-41 61-342,24-29 753,-44 52-1084,0 0 0,0 0-1,0 0 1,0-1 0,1 1 0,-1 0 0,0 0-1,0 0 1,0 0 0,0 0 0,0 0 0,0-1 0,0 1-1,1 0 1,-1 0 0,0 0 0,0 0 0,0-1-1,0 1 1,0 0 0,0 0 0,0 0 0,0 0 0,0-1-1,0 1 1,0 0 0,0 0 0,0 0 0,0-1-1,0 1 1,0 0 0,0 0 0,0 0 0,0 0 0,0-1-1,0 1 1,0 0 0,-1 0 0,1 0 0,0 0 0,0-1-1,0 1 1,0 0 0,0 0 0,0 0 0,-1 0-1,1 0 1,0 0 0,0 0 0,0-1 0,-1 1 8,1 0-1,-1 0 1,1 0 0,-1 0 0,1 1 0,0-1 0,-1 0 0,1 0 0,-1 0-1,1 0 1,-1 0 0,1 1 0,0-1 0,-1 0 0,1 0 0,0 1 0,-1-1-1,1 0 1,-1 1 0,-3 4 36,1 0 0,0 1-1,0-1 1,0 1-1,0-1 1,-3 12 0,2-4-6,-8 25 154,-10 59-1,13-52-99,-68 291 605,67-295-722,-1-3 176,2 1 0,2 0 0,-4 69-1,14-61 403,-3-46-378,-1-1-150,-2 0-89,-1 0-1,0 1 1,0-1 0,1 1 0,-1 0 0,1 0 0,-1 0-1,0 1 1,-2 1 0,-7 3 58,-62 27-174,-3 1 389,77-34-213,0 0 0,0 1 0,0-1 0,0 0 0,0 1 0,1-1 0,-1 1 0,0-1 0,0 1 0,0-1 0,1 1 0,-1 0 0,0-1 0,1 1 0,-2 1 0,5 1-64,9-5 106,43-13 471,69-29 0,-73 24-1949,90-23-1,-122 39-1392,-1 4 852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3:59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455 31 2400,'-17'-11'6101,"13"8"-5425,0 1 1,0 0-1,-1 0 1,1 0-1,-7-1 1,3 1-244,-1 1 0,1 0 1,-17-1-1,3 3-174,0 0 1,-1 2-1,1 0 0,1 1 1,-1 1-1,0 1 0,-23 11 1,37-14-187,0 1 0,0 1 1,0-1-1,0 1 0,1 0 1,0 1-1,0 0 1,0 0-1,1 0 0,-7 9 1,6-5-1,0 1-1,0 0 1,1 0 0,0 1 0,1 0-1,-6 18 1,5-6 92,1 0 1,1 1-1,1-1 1,2 1-1,0 0 1,5 48-1,-3-61-45,1-1-1,0 1 1,1-1-1,0 1 0,1-1 1,0 0-1,8 14 1,-8-18-49,1 0 1,-1-1-1,2 1 1,-1-1-1,1 0 1,-1-1-1,2 1 1,-1-1-1,1 0 0,-1-1 1,12 6-1,-1-2 80,0 0 0,1-2 0,28 7 0,58 7 55,-91-18-184,20 3 49,0-2 0,0-1-1,1-2 1,-1-1 0,0-1-1,0-2 1,35-9 0,-53 9-17,-1-1 1,1-1-1,-1 0 1,0-1-1,0-1 1,-1 0-1,0-1 1,-1 0-1,0-1 1,15-14 0,-11 6 4,0 0 1,-1-1 0,-1 0 0,0-1 0,-2-1-1,11-23 1,-9 12-61,16-53 0,-25 68 3,-1 0-1,-1 1 0,-1-2 0,0 1 0,-1-21 1,-1 33-2,0 1 1,-1 0-1,0 0 0,1 0 1,-1 0-1,-1 0 1,1 0-1,-1 0 1,1 0-1,-1 0 0,0 1 1,0-1-1,-1 1 1,1-1-1,-1 1 1,-5-5-1,1 2-29,1 2 0,-1-1 0,0 1 0,-1 0 0,1 1 0,-1 0 1,-13-5-1,2 2-19,-1 0 0,1 2 0,-1 0 0,0 1 0,-25-1 0,-74 12 69,71-1-105,0 2 1,-70 22-1,87-19 221,29-11-236,1 0 1,-1 0-1,1 0 1,0 0-1,-1 0 1,1 0-1,0 0 0,-1 0 1,1 0-1,0 0 1,0 1-1,0-1 1,0 1-1,1-1 1,-2 3-1,1-3 4,1-1 0,0 1-1,0-1 1,0 0-1,0 1 1,0-1 0,0 1-1,0-1 1,0 0-1,1 1 1,-1-1 0,0 0-1,0 1 1,0-1 0,0 1-1,0-1 1,1 0-1,-1 1 1,0-1 0,0 0-1,1 1 1,-1-1-1,0 0 1,0 0 0,1 1-1,-1-1 1,0 0 0,1 0-1,-1 1 1,0-1-1,1 0 1,-1 0 0,0 0-1,1 0 1,-1 0-1,1 0 1,-1 1 0,0-1-1,1 0 1,-1 0-1,1 0 1,3 1-773,13 6-1457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00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14 117 5984,'-2'1'256,"2"-1"-155,0 0-1,-1 0 1,1 0-1,0 1 1,-1-1-1,1 0 0,-1 0 1,1 0-1,0 0 1,-1 0-1,1 0 1,-1 0-1,1 0 0,0 0 1,-1 0-1,1 0 1,-1 0-1,1 0 0,0 0 1,-1 0-1,1 0 1,-1 0-1,1-1 1,0 1-1,-1 0 0,1 0 1,0 0-1,-1-1 1,1 1-1,13-15 5657,-1 3-4387,18-15-1,-13 14-708,-6 4-272,1 0-1,22-12 0,-31 19-380,0 1 0,0-1 0,1 1 0,-1 0 0,0 0-1,0 0 1,1 1 0,-1-1 0,1 1 0,-1-1 0,0 1 0,1 0-1,-1 1 1,1-1 0,-1 1 0,0-1 0,5 2 0,-6-1-3,-1 0 0,1 0 0,-1 0 0,1 1 0,-1-1 0,1 0 0,-1 0 0,0 1 0,1-1 0,-1 1 0,0-1 0,0 1 0,0 0 0,0-1 0,-1 1 0,1 0 0,0 0 0,-1 0 0,1-1 0,0 5 0,0 3 77,0 0 0,0 17 0,-1-25-76,0 18 330,1 1 0,0-1 0,1 0 0,8 28 0,-10-45-275,0 0 0,1 0 0,0 0 0,0 0 0,-1 0 0,1 0 0,0-1 0,0 1 0,0 0 0,1-1 0,-1 1 0,0-1 0,1 1 0,-1-1 0,1 1 0,-1-1 0,1 0 0,0 0-1,-1 0 1,1 0 0,0 0 0,0 0 0,0-1 0,0 1 0,0-1 0,0 1 0,0-1 0,2 1 0,5-1 142,-1-1 0,0 0 0,0 0 0,0-1 0,14-4 0,-11 3-192,55-21 384,-9 2-1728,-17 13-5329,-27 9 3655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02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12 4896,'0'0'214,"0"-1"0,0 1 0,1 0 0,-1-1 0,0 1 0,0 0 0,0-1 0,0 1 0,-1-1 0,1 1 0,0 0 0,0-1 0,0 1 0,0 0 0,0-1 0,0 1 0,0 0 0,-1-1 0,1 1 0,0 0 0,0-1 0,-1 1 0,1 0 0,0-1 0,0 1 0,-1-1 0,-10 4 4004,2 1-4001,2-2-27,-1 1 0,1 0 1,0 1-1,0 0 0,1 0 1,-1 0-1,1 1 0,0 0 1,0 0-1,1 1 0,-1-1 0,1 1 1,1 0-1,-1 1 0,1-1 1,0 1-1,-5 10 0,5-6-89,0 0-1,0 0 0,1 1 1,0-1-1,1 1 0,1-1 0,-1 1 1,2 0-1,0 0 0,0 0 1,3 12-1,-2-20-35,0 1 1,0 0-1,1 0 0,-1-1 1,1 1-1,0-1 0,1 1 1,-1-1-1,1 0 0,0 0 1,0 0-1,0 0 0,5 4 0,-6-6-22,1 0 1,-1 0-1,0 0 0,1 0 0,0-1 0,-1 1 0,1-1 0,0 0 0,0 0 0,0 0 0,0 0 0,0 0 0,0 0 0,0-1 0,0 0 0,0 1 0,0-1 0,0 0 0,0-1 0,0 1 0,0 0 0,4-2 0,3-1 35,0-1-1,-1-1 0,1 0 1,-1 0-1,0-1 1,0 0-1,-1 0 1,0-1-1,0 0 1,0-1-1,-1 0 1,12-16-1,-12 13 23,0 0-1,0 0 1,-1-1-1,0 1 1,-1-1-1,-1-1 1,0 1-1,-1-1 0,0 0 1,1-14-1,-3 24-92,-1-1 0,0 0 0,0 1 0,0-1-1,0 0 1,-1 1 0,1-1 0,-1 1 0,0-1 0,0 1-1,0-1 1,-1 1 0,1 0 0,-1-1 0,0 1 0,0 0-1,0 0 1,0 0 0,0 0 0,-1 1 0,0-1 0,1 1-1,-1-1 1,0 1 0,0 0 0,0 0 0,0 0 0,0 0-1,-1 1 1,1-1 0,-6 0 0,0-1-24,1 1 0,-1 1 0,0 0 0,0 0 0,0 1 0,0 0 0,0 0 0,-11 3 0,-7 2-90,-37 13-1,49-15-710,7-5-3500,8-2 1956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03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7 4064,'-7'-6'4898,"1"13"-3919,-10 8 512,10-10-1179,0 0-1,0 1 1,1 0 0,0 0-1,0 1 1,0-1-1,-4 10 1,-4 18 35,1 1-1,1 0 1,2 1 0,2 0-1,1 1 1,2-1 0,2 1-1,3 67 1,2-74 86,2-1 0,15 50 0,-8-34-15,-9-35-4,1-9-1649,3-1 445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03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5 542 3552,'-1'0'65,"1"0"-1,0 1 1,-1-1 0,1 0 0,0 1-1,-1-1 1,1 1 0,0-1 0,0 1 0,-1-1-1,1 0 1,0 1 0,0-1 0,0 1-1,0-1 1,0 1 0,0-1 0,0 1-1,0-1 1,0 1 0,0-1 0,0 1 0,0-1-1,0 1 1,0-1 0,0 1 0,1 0 58,-1 0 0,1 0 0,-1-1 0,1 1 1,-1-1-1,1 1 0,-1 0 0,1-1 1,0 1-1,-1-1 0,1 1 0,0-1 1,0 0-1,-1 1 0,1-1 0,0 0 0,0 1 1,-1-1-1,2 0 0,3 1 295,1 0-1,-1-1 1,0 0 0,0 0-1,0 0 1,1-1 0,-1 1 0,0-1-1,0 0 1,0-1 0,0 1-1,0-1 1,7-4 0,2-1-64,0-1 1,27-20 0,-24 13-243,0-1 0,-1 0 0,-1-1 0,-1-1 0,0 0 0,22-38 0,-10 5 5,33-85 1,-54 124-142,0-1 0,-1-1 0,-1 1 0,0 0 0,2-28 0,-5 39 19,0-1 0,0 1 1,0 0-1,0-1 0,-1 1 1,1-1-1,-1 1 0,1 0 1,-1 0-1,0-1 1,0 1-1,0 0 0,0 0 1,0 0-1,-1 0 0,1 0 1,-1 0-1,1 0 0,-1 1 1,1-1-1,-1 1 1,0-1-1,0 1 0,0-1 1,0 1-1,0 0 0,0 0 1,0 0-1,-1 0 0,-1 0 1,0 0 6,0 0 0,1 1 0,-1 0 1,0-1-1,0 2 0,0-1 0,0 0 1,1 1-1,-1 0 0,0 0 0,0 0 1,1 0-1,-1 0 0,1 1 0,-1 0 1,1-1-1,0 1 0,-5 4 0,0 1 92,0 0 0,1 1 0,0-1 0,0 2 0,1-1 0,0 1 1,0 0-1,1 0 0,0 0 0,1 1 0,0 0 0,0 0 0,-3 18 0,3-10 41,1 1-1,1-1 1,1 1 0,0-1 0,2 1-1,0-1 1,4 21 0,-3-27-4,0-1-1,2 0 1,-1 0 0,1 0-1,1 0 1,0 0 0,0-1 0,1 0-1,1 0 1,8 10 0,-11-16-302,0 1 0,0-1 0,1 0-1,-1 0 1,1 0 0,0-1 0,0 0 0,0 0 0,0 0 0,1 0 0,-1-1 0,1 0 0,0 0 0,0-1 0,-1 1 0,1-1 0,0-1 0,0 1 0,0-1 0,0 0 0,10-1 0,15-8-4539,1 0 1420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40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48 576,'-2'-7'773,"1"6"-692,1 1-1,0 0 1,0-1 0,0 1 0,-1-1-1,1 1 1,0-1 0,0 1 0,0-1-1,0 1 1,0 0 0,0-1 0,0 1-1,0-1 1,0 1 0,0-1 0,0 1-1,0-1 1,0 1 0,1-1 0,-1 1-1,0 0 1,0-1 0,0 1 0,1-1-1,-1 1 1,0 0 0,1-1 0,1-11 2858,-2 11-2860,0 1-1,0-1 0,0 0 1,0 0-1,0 1 0,0-1 1,0 0-1,0 1 1,0-1-1,1 0 0,-1 1 1,0-1-1,0 0 0,1 1 1,-1-1-1,1 0 0,0 0 413,-1 1-463,0 0 0,0 0 0,0 0 0,-1 0 1,1 0-1,0 0 0,0 0 0,0-1 0,0 1 0,0 0 0,0 0 0,0 0 0,0 0 0,0 0 0,0 0 0,1 0 1,-1 0-1,0 0 0,0 0 0,0 0 0,0-1 0,0 1 0,0 0 0,0 0 0,0 0 0,0 0 0,0 0 1,0 0-1,0 0 0,0 0 0,0 0 0,0 0 0,0 0 0,0 0 0,0 0 0,1 0 0,-1 0 0,0 0 0,0 0 1,0 0-1,0 0 0,0 0 0,0 0 0,0 0 0,0 0 0,0 0 0,0 0 0,0 0 0,1 0 0,-1 0 1,0 0-1,0 0 0,0 0 0,5 4 374,5 8-214,-3-2-52,-1 0 1,0 0-1,-1 1 1,0 0-1,-1 0 1,0 0-1,0 1 1,-2-1-1,3 17 1,8 48 510,1 10-89,1 14-72,-9-69-254,-3-23-192,-2-1 1,1 1 0,0 13-1,-2-21-29,0 0 1,0-1-1,-1 1 0,1 0 0,0 0 0,0 0 0,0 0 0,0 0 0,-1-1 1,1 1-1,0 0 0,0 0 0,0 0 0,-1 0 0,1 0 0,0 0 1,0 0-1,-1 0 0,1 0 0,0 0 0,0 0 0,0 0 0,-1 0 0,1 0 1,0 0-1,0 0 0,0 0 0,-1 0 0,1 0 0,0 0 0,0 0 1,0 0-1,-1 0 0,1 0 0,0 1 0,0-1 0,0 0 0,-1 0 1,1 0-1,0 0 0,0 0 0,0 1 0,0-1 0,0 0 0,0 0 0,-1 0 1,1 1-1,0-1 0,0 0 0,0 0 0,0 0 0,0 1 0,0-1 1,0 0-1,0 0 0,0 0 0,0 1 0,0-1 0,0 0 0,0 0 0,0 1 1,0-1-1,0 0 0,0 0 0,0 0 0,0 1 0,0-1 0,0 0 1,1 0-1,-12-13-3932,-2-23-2436,8 24 3861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04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 6816,'7'0'1950,"0"-1"0,-1 0 1,11-3-1,56-19 896,20-6-2774,-54 18-121,-23 5-3229,-3 5 1198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04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44 6816,'5'-8'3072,"-2"13"-2656,2-5 2080,5 0-1440,3-5 1344,9 5-1377,1-9-127,-1 6-544,1-9-32,4 12-192,-4-8-64,-2 8-32,-2-3-128,2 6 64,-2-3-192,-1 0 128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04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93 6464,'-1'-2'362,"0"1"0,1 0 1,-1-1-1,0 1 0,0 0 0,1-1 1,-1 1-1,1-1 0,-1 1 0,1-1 1,0-2-1,0 3-163,0 0-1,1 0 1,-1 0 0,1 0-1,-1 0 1,1 0 0,-1 0-1,1 0 1,0 0 0,0 0-1,-1 0 1,3-1 0,4-5 535,-2 1-341,1 1 1,-1 0 0,1 0 0,1 0 0,-1 1 0,9-5-1,-11 7-296,0 0 0,0 1 0,1-1 0,-1 1 0,1 0-1,-1 0 1,1 0 0,-1 0 0,1 1 0,0 0 0,-1 0 0,6 1-1,-8-1-92,-1 0 0,1 1 0,-1-1 0,1 1 0,-1-1 0,1 1 0,-1-1 0,0 1 0,1 0 0,-1 0 0,0 0 0,0 0 0,1 0 0,-1 0 0,0 0 0,0 0 0,0 0 0,0 1 0,0-1 0,0 0 0,-1 1 0,1-1 0,0 1 0,-1-1 0,1 0 0,-1 1 0,1-1 0,-1 1 0,0 0 0,0-1 0,0 1 0,0 1-1,0 7 73,0-1-1,-1 1 0,0-1 0,-3 12 0,1-6-6,-3 18 11,-2 0 0,-1 0 0,-14 33 0,14-42 24,-2-2-1,-1 1 1,0-2-1,-29 38 1,29-45 45,6-7-36,-1 1 0,1 0 0,0 0 0,0 1-1,-7 17 1,12-26-76,1 1-1,0 0 0,0-1 0,-1 1 0,1 0 0,0 0 1,0 0-1,0-1 0,0 1 0,0 0 0,0 0 1,0 0-1,0-1 0,0 1 0,1 0 0,-1 0 1,0-1-1,0 1 0,1 0 0,-1 0 0,1-1 0,-1 1 1,0 0-1,1-1 0,-1 1 0,1-1 0,-1 1 1,1 0-1,0-1 0,-1 1 0,1-1 0,-1 1 0,1-1 1,0 0-1,0 1 0,0-1 0,3 2 68,1-1 0,-1 0-1,1 0 1,-1 0 0,6 0 0,0 1-66,0-1 56,0 0-1,0-1 1,19-2-1,-16 1-67,21 1 1,-18 1-638,24-1-1,-23-1-3349,1-1-3655,-4 1 4070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05.3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6656,'7'-1'735,"1"1"0,-1-1 0,1 1-1,12 2 1,-10 0-355,0 0 0,0 1 0,0 0-1,-1 1 1,1 0 0,-1 0 0,0 1 0,0 0-1,0 1 1,-1 0 0,0 0 0,0 1-1,-1 0 1,1 0 0,-1 1 0,-1 0 0,0 0-1,9 14 1,-6-3-55,0 0 0,-1 0-1,-1 1 1,-1 0 0,-1 1 0,3 22-1,-2 4 324,0 79-1,-7-102-572,0 0-1,-2 0 1,-1-1 0,0 1-1,-2-1 1,-1 0 0,-1 0-1,-1-1 1,-19 36 0,14-29 79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07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20 2400,'-5'0'530,"-23"2"6949,26-1-6888,0 0-1,0-1 1,0 1 0,0 0-1,0 0 1,1 0 0,-1 0-1,0 1 1,1-1 0,-3 3-1,15-2 2904,35 4-1767,122-18 481,-134 8-2114,71-6 148,-87 8-222,-6 1 7,1 1 1,20 1-1,-6 1-153,2-3-138,-48-10-7565,9 5 5611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07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38 7648,'-26'0'2453,"21"1"-1039,6 2-78,7 1 1242,7-2-950,-1-1-1,0-1 1,21-2 0,-14 1-833,252-33 3250,-214 25-3914,-47 8-323,1 0-1,16 1 1,-7 1-2420,-9-1 1033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08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74 4576,'-24'-4'3210,"-15"3"11830,45 1-13275,163-26 902,-68 12-2363,28-4 128,-104 15-403,-19 2-425,1 1-1,-1-1 1,0 0 0,9-3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09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45 5824,'0'-31'3273,"0"18"3539,0 421 3390,0-406-11189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10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47 10208,'-7'3'5488,"28"-2"-1547,63-15 1342,-4 0-3970,97-5 0,-149 18-1379,-2-1-42,0 2-1,0 0 1,1 2-1,37 7 1,-63-9 103,0 0-152,0 0 0,0 0 0,-1 0 0,1 1 0,0-1 0,0 0-1,0 0 1,-1 1 0,1-1 0,0 1 0,0-1 0,-1 1 0,1-1-1,0 1 1,-1-1 0,1 1 0,0-1 0,-1 1 0,1 0 0,-1-1-1,1 1 1,-1 0 0,1 1 0,0 6-1886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8:04:10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23 8480,'-20'-13'2730,"15"14"993,94-6 4341,-60 2-7103,0 1 0,0 2 1,31 3-1,-58-3-935,0 0 0,0 0 0,0 1 0,0-1 0,-1 1 1,1 0-1,0-1 0,0 1 0,0 0 0,-1 0 0,1 0 0,0 0 0,-1 1 1,1-1-1,-1 0 0,0 1 0,3 2 0,-3-1-4,1-1 1,-1 0-1,0 1 1,0 0-1,0-1 0,0 1 1,-1 0-1,1-1 0,-1 1 1,0 0-1,0 4 0,0 3 22,-2 1 0,1-1 0,-1 0 0,-1 1 0,-6 15 0,-28 67 99,29-77-102,0 0-1,-1-1 0,-16 23 0,-25 27-34,50-64 12,-1-1 0,1 0 0,0 1 0,-1-1 0,1 0 0,0 1 0,-1-1 0,1 1 1,0-1-1,0 0 0,0 1 0,-1-1 0,1 1 0,0-1 0,0 1 0,0-1 0,0 1 0,0-1 0,0 1 0,0-1 0,0 1 1,0-1-1,0 1 0,0-1 0,0 0 0,0 1 0,0-1 0,1 1 0,-1-1 0,0 1 0,0 0 0,1-1 14,0 0 0,0 1 0,0-1-1,0 0 1,0 1 0,0-1-1,-1 0 1,1 0 0,0 0 0,0 0-1,0 0 1,0 0 0,0 0-1,2 0 1,38-11 580,-37 10-545,33-10 390,-3 0-504,48-8 0,-61 18-481,-6 2-3029,-2-1 1487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5AE2-1E27-105E-A97A-CCF7BC6BF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E97EC-EFE3-B4FC-5CBD-FD6CF5162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E3191-653F-A1FC-2773-98A38F85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4839-E4C3-42CC-86CF-BD670B35898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47423-D955-27D0-38E4-F8BDB037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393DE-A00E-7B47-B536-72EF6F67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00B2-B91F-48DC-8AE9-C45E2977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0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840D-503C-EE2D-CFCE-578E8D90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6E947-D05E-6FBF-8165-D44159387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68048-2C63-9049-AD92-7D3E2360E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4839-E4C3-42CC-86CF-BD670B35898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1DC7D-AB5B-F366-3C32-8D8451A8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4F03F-52DA-3739-5750-85CED288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00B2-B91F-48DC-8AE9-C45E2977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D4F75-F13D-6279-097A-784B4EA1B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666A1-D842-099D-59D7-275041DFD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D1D0-344A-B423-494F-23978FF4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4839-E4C3-42CC-86CF-BD670B35898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15D19-0723-D780-0D06-1B36ADBE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5B161-219A-42F5-5EE4-43C99BD3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00B2-B91F-48DC-8AE9-C45E2977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9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4DC0-F7FF-E820-48A5-2CEAA0DE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B92B4-E5E2-8BFD-5B7B-2E47400D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67F01-F809-E114-14CA-681B3983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4839-E4C3-42CC-86CF-BD670B35898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C1AA8-DBA9-12F2-AD44-93A6C322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855E8-FF04-26D2-4CAD-5658BC6B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00B2-B91F-48DC-8AE9-C45E2977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3EE2-09F3-E23D-F5E2-E49CD346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CD1FD-1531-6CE0-52C1-807DD779B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34BC6-9283-90CE-35B0-6A87832B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4839-E4C3-42CC-86CF-BD670B35898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64751-3327-1A6F-1367-07223D3C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E9703-B362-D46E-6164-67761B2E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00B2-B91F-48DC-8AE9-C45E2977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7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82B6-F48F-6B5D-1724-1BFC6FFF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6D60-E29A-75FC-A2F8-4B1E7632E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7A50C-CD3D-8A05-B391-3584FF02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21B1F-4D9F-5B33-35DC-4FBAEC7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4839-E4C3-42CC-86CF-BD670B35898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F45E8-B0ED-9285-75C1-769BE95D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CB7ED-0F8E-647D-4070-9019DAEC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00B2-B91F-48DC-8AE9-C45E2977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E82E-BB6B-333C-C734-030A90BE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B159B-7E8F-7492-845F-B98D85036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833F6-A3A5-8FF0-665C-8C7517061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53C85-F35E-B3E4-CB3C-9421F32FC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1BB0B-C4D5-90F4-3D7D-CF722A575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4A6EB-EB4A-E2B7-F035-7DCC56B2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4839-E4C3-42CC-86CF-BD670B35898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E19225-BBFD-8D88-F8A4-716D9672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76A1D-B5FC-7365-F8A6-2E5A41F7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00B2-B91F-48DC-8AE9-C45E2977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3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3BFD-80C6-02B2-C92A-15DB943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42B83-6604-816E-61AD-77A498FF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4839-E4C3-42CC-86CF-BD670B35898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AD3E1-9CDE-B8D6-B15F-675A5562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2F695-0FA8-47CD-7299-914B2F9C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00B2-B91F-48DC-8AE9-C45E2977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8836A0-13F9-CBE1-6B19-7D829786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4839-E4C3-42CC-86CF-BD670B35898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C26FE-7A06-0FC3-CF4A-EAA742BB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4FCE2-CCF5-6D35-3FF6-7E95DA02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00B2-B91F-48DC-8AE9-C45E2977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8C40-52D8-31A2-40B2-93669B59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48D3C-2454-AB73-E3D8-1510E8F05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9699A-C497-0433-7E69-0F8F9B6AC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44238-7282-FF2C-C5A3-132215A1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4839-E4C3-42CC-86CF-BD670B35898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B6B61-8C80-F601-EE5A-BC6C23D7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560A4-991F-B390-1272-86E9071E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00B2-B91F-48DC-8AE9-C45E2977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651A-37A9-F3FB-DB67-52AC88D8A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77005-8864-A774-D96D-7F17D3AE5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9EFC4-F66A-02F1-2DB2-C27A0CBDB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73C5E-A548-5115-1FFC-C7D4DEEA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4839-E4C3-42CC-86CF-BD670B35898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6D18F-AE5D-21FE-A463-766BBE74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80927-DB48-B62C-952C-A69C59E8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00B2-B91F-48DC-8AE9-C45E2977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3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88DD2-9D14-ED75-4DF9-68FE0637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D62F7-C9F4-1265-A0FD-F4263C300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6347A-01C0-EC6D-BAA9-3B9227567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4839-E4C3-42CC-86CF-BD670B35898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60D21-24AE-E13D-4C0E-D4ED3FFF2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25C49-6667-5C05-753D-3C45734AF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00B2-B91F-48DC-8AE9-C45E2977C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4.png"/><Relationship Id="rId21" Type="http://schemas.openxmlformats.org/officeDocument/2006/relationships/image" Target="../media/image426.png"/><Relationship Id="rId42" Type="http://schemas.openxmlformats.org/officeDocument/2006/relationships/customXml" Target="../ink/ink434.xml"/><Relationship Id="rId63" Type="http://schemas.openxmlformats.org/officeDocument/2006/relationships/image" Target="../media/image447.png"/><Relationship Id="rId84" Type="http://schemas.openxmlformats.org/officeDocument/2006/relationships/customXml" Target="../ink/ink455.xml"/><Relationship Id="rId138" Type="http://schemas.openxmlformats.org/officeDocument/2006/relationships/customXml" Target="../ink/ink482.xml"/><Relationship Id="rId159" Type="http://schemas.openxmlformats.org/officeDocument/2006/relationships/image" Target="../media/image495.png"/><Relationship Id="rId170" Type="http://schemas.openxmlformats.org/officeDocument/2006/relationships/customXml" Target="../ink/ink498.xml"/><Relationship Id="rId191" Type="http://schemas.openxmlformats.org/officeDocument/2006/relationships/image" Target="../media/image511.png"/><Relationship Id="rId205" Type="http://schemas.openxmlformats.org/officeDocument/2006/relationships/image" Target="../media/image518.png"/><Relationship Id="rId226" Type="http://schemas.openxmlformats.org/officeDocument/2006/relationships/customXml" Target="../ink/ink526.xml"/><Relationship Id="rId247" Type="http://schemas.openxmlformats.org/officeDocument/2006/relationships/image" Target="../media/image539.png"/><Relationship Id="rId107" Type="http://schemas.openxmlformats.org/officeDocument/2006/relationships/image" Target="../media/image469.png"/><Relationship Id="rId268" Type="http://schemas.openxmlformats.org/officeDocument/2006/relationships/customXml" Target="../ink/ink547.xml"/><Relationship Id="rId289" Type="http://schemas.openxmlformats.org/officeDocument/2006/relationships/image" Target="../media/image560.png"/><Relationship Id="rId11" Type="http://schemas.openxmlformats.org/officeDocument/2006/relationships/image" Target="../media/image6.png"/><Relationship Id="rId32" Type="http://schemas.openxmlformats.org/officeDocument/2006/relationships/customXml" Target="../ink/ink429.xml"/><Relationship Id="rId53" Type="http://schemas.openxmlformats.org/officeDocument/2006/relationships/image" Target="../media/image442.png"/><Relationship Id="rId74" Type="http://schemas.openxmlformats.org/officeDocument/2006/relationships/customXml" Target="../ink/ink450.xml"/><Relationship Id="rId128" Type="http://schemas.openxmlformats.org/officeDocument/2006/relationships/customXml" Target="../ink/ink477.xml"/><Relationship Id="rId149" Type="http://schemas.openxmlformats.org/officeDocument/2006/relationships/image" Target="../media/image490.png"/><Relationship Id="rId5" Type="http://schemas.openxmlformats.org/officeDocument/2006/relationships/image" Target="../media/image419.png"/><Relationship Id="rId95" Type="http://schemas.openxmlformats.org/officeDocument/2006/relationships/image" Target="../media/image463.png"/><Relationship Id="rId160" Type="http://schemas.openxmlformats.org/officeDocument/2006/relationships/customXml" Target="../ink/ink493.xml"/><Relationship Id="rId181" Type="http://schemas.openxmlformats.org/officeDocument/2006/relationships/image" Target="../media/image506.png"/><Relationship Id="rId216" Type="http://schemas.openxmlformats.org/officeDocument/2006/relationships/customXml" Target="../ink/ink521.xml"/><Relationship Id="rId237" Type="http://schemas.openxmlformats.org/officeDocument/2006/relationships/image" Target="../media/image534.png"/><Relationship Id="rId258" Type="http://schemas.openxmlformats.org/officeDocument/2006/relationships/customXml" Target="../ink/ink542.xml"/><Relationship Id="rId279" Type="http://schemas.openxmlformats.org/officeDocument/2006/relationships/image" Target="../media/image555.png"/><Relationship Id="rId22" Type="http://schemas.openxmlformats.org/officeDocument/2006/relationships/customXml" Target="../ink/ink424.xml"/><Relationship Id="rId43" Type="http://schemas.openxmlformats.org/officeDocument/2006/relationships/image" Target="../media/image437.png"/><Relationship Id="rId64" Type="http://schemas.openxmlformats.org/officeDocument/2006/relationships/customXml" Target="../ink/ink445.xml"/><Relationship Id="rId118" Type="http://schemas.openxmlformats.org/officeDocument/2006/relationships/customXml" Target="../ink/ink472.xml"/><Relationship Id="rId139" Type="http://schemas.openxmlformats.org/officeDocument/2006/relationships/image" Target="../media/image485.png"/><Relationship Id="rId290" Type="http://schemas.openxmlformats.org/officeDocument/2006/relationships/customXml" Target="../ink/ink558.xml"/><Relationship Id="rId85" Type="http://schemas.openxmlformats.org/officeDocument/2006/relationships/image" Target="../media/image458.png"/><Relationship Id="rId150" Type="http://schemas.openxmlformats.org/officeDocument/2006/relationships/customXml" Target="../ink/ink488.xml"/><Relationship Id="rId171" Type="http://schemas.openxmlformats.org/officeDocument/2006/relationships/image" Target="../media/image501.png"/><Relationship Id="rId192" Type="http://schemas.openxmlformats.org/officeDocument/2006/relationships/customXml" Target="../ink/ink509.xml"/><Relationship Id="rId206" Type="http://schemas.openxmlformats.org/officeDocument/2006/relationships/customXml" Target="../ink/ink516.xml"/><Relationship Id="rId227" Type="http://schemas.openxmlformats.org/officeDocument/2006/relationships/image" Target="../media/image529.png"/><Relationship Id="rId248" Type="http://schemas.openxmlformats.org/officeDocument/2006/relationships/customXml" Target="../ink/ink537.xml"/><Relationship Id="rId269" Type="http://schemas.openxmlformats.org/officeDocument/2006/relationships/image" Target="../media/image550.png"/><Relationship Id="rId12" Type="http://schemas.openxmlformats.org/officeDocument/2006/relationships/customXml" Target="../ink/ink419.xml"/><Relationship Id="rId33" Type="http://schemas.openxmlformats.org/officeDocument/2006/relationships/image" Target="../media/image432.png"/><Relationship Id="rId108" Type="http://schemas.openxmlformats.org/officeDocument/2006/relationships/customXml" Target="../ink/ink467.xml"/><Relationship Id="rId129" Type="http://schemas.openxmlformats.org/officeDocument/2006/relationships/image" Target="../media/image480.png"/><Relationship Id="rId280" Type="http://schemas.openxmlformats.org/officeDocument/2006/relationships/customXml" Target="../ink/ink553.xml"/><Relationship Id="rId54" Type="http://schemas.openxmlformats.org/officeDocument/2006/relationships/customXml" Target="../ink/ink440.xml"/><Relationship Id="rId75" Type="http://schemas.openxmlformats.org/officeDocument/2006/relationships/image" Target="../media/image453.png"/><Relationship Id="rId96" Type="http://schemas.openxmlformats.org/officeDocument/2006/relationships/customXml" Target="../ink/ink461.xml"/><Relationship Id="rId140" Type="http://schemas.openxmlformats.org/officeDocument/2006/relationships/customXml" Target="../ink/ink483.xml"/><Relationship Id="rId161" Type="http://schemas.openxmlformats.org/officeDocument/2006/relationships/image" Target="../media/image496.png"/><Relationship Id="rId182" Type="http://schemas.openxmlformats.org/officeDocument/2006/relationships/customXml" Target="../ink/ink504.xml"/><Relationship Id="rId217" Type="http://schemas.openxmlformats.org/officeDocument/2006/relationships/image" Target="../media/image524.png"/><Relationship Id="rId6" Type="http://schemas.openxmlformats.org/officeDocument/2006/relationships/customXml" Target="../ink/ink416.xml"/><Relationship Id="rId238" Type="http://schemas.openxmlformats.org/officeDocument/2006/relationships/customXml" Target="../ink/ink532.xml"/><Relationship Id="rId259" Type="http://schemas.openxmlformats.org/officeDocument/2006/relationships/image" Target="../media/image545.png"/><Relationship Id="rId23" Type="http://schemas.openxmlformats.org/officeDocument/2006/relationships/image" Target="../media/image427.png"/><Relationship Id="rId119" Type="http://schemas.openxmlformats.org/officeDocument/2006/relationships/image" Target="../media/image475.png"/><Relationship Id="rId270" Type="http://schemas.openxmlformats.org/officeDocument/2006/relationships/customXml" Target="../ink/ink548.xml"/><Relationship Id="rId291" Type="http://schemas.openxmlformats.org/officeDocument/2006/relationships/image" Target="../media/image561.png"/><Relationship Id="rId44" Type="http://schemas.openxmlformats.org/officeDocument/2006/relationships/customXml" Target="../ink/ink435.xml"/><Relationship Id="rId65" Type="http://schemas.openxmlformats.org/officeDocument/2006/relationships/image" Target="../media/image448.png"/><Relationship Id="rId86" Type="http://schemas.openxmlformats.org/officeDocument/2006/relationships/customXml" Target="../ink/ink456.xml"/><Relationship Id="rId130" Type="http://schemas.openxmlformats.org/officeDocument/2006/relationships/customXml" Target="../ink/ink478.xml"/><Relationship Id="rId151" Type="http://schemas.openxmlformats.org/officeDocument/2006/relationships/image" Target="../media/image491.png"/><Relationship Id="rId172" Type="http://schemas.openxmlformats.org/officeDocument/2006/relationships/customXml" Target="../ink/ink499.xml"/><Relationship Id="rId193" Type="http://schemas.openxmlformats.org/officeDocument/2006/relationships/image" Target="../media/image512.png"/><Relationship Id="rId207" Type="http://schemas.openxmlformats.org/officeDocument/2006/relationships/image" Target="../media/image519.png"/><Relationship Id="rId228" Type="http://schemas.openxmlformats.org/officeDocument/2006/relationships/customXml" Target="../ink/ink527.xml"/><Relationship Id="rId249" Type="http://schemas.openxmlformats.org/officeDocument/2006/relationships/image" Target="../media/image540.png"/><Relationship Id="rId13" Type="http://schemas.openxmlformats.org/officeDocument/2006/relationships/image" Target="../media/image422.png"/><Relationship Id="rId109" Type="http://schemas.openxmlformats.org/officeDocument/2006/relationships/image" Target="../media/image470.png"/><Relationship Id="rId260" Type="http://schemas.openxmlformats.org/officeDocument/2006/relationships/customXml" Target="../ink/ink543.xml"/><Relationship Id="rId281" Type="http://schemas.openxmlformats.org/officeDocument/2006/relationships/image" Target="../media/image556.png"/><Relationship Id="rId34" Type="http://schemas.openxmlformats.org/officeDocument/2006/relationships/customXml" Target="../ink/ink430.xml"/><Relationship Id="rId50" Type="http://schemas.openxmlformats.org/officeDocument/2006/relationships/customXml" Target="../ink/ink438.xml"/><Relationship Id="rId55" Type="http://schemas.openxmlformats.org/officeDocument/2006/relationships/image" Target="../media/image443.png"/><Relationship Id="rId76" Type="http://schemas.openxmlformats.org/officeDocument/2006/relationships/customXml" Target="../ink/ink451.xml"/><Relationship Id="rId97" Type="http://schemas.openxmlformats.org/officeDocument/2006/relationships/image" Target="../media/image464.png"/><Relationship Id="rId104" Type="http://schemas.openxmlformats.org/officeDocument/2006/relationships/customXml" Target="../ink/ink465.xml"/><Relationship Id="rId120" Type="http://schemas.openxmlformats.org/officeDocument/2006/relationships/customXml" Target="../ink/ink473.xml"/><Relationship Id="rId125" Type="http://schemas.openxmlformats.org/officeDocument/2006/relationships/image" Target="../media/image478.png"/><Relationship Id="rId141" Type="http://schemas.openxmlformats.org/officeDocument/2006/relationships/image" Target="../media/image486.png"/><Relationship Id="rId146" Type="http://schemas.openxmlformats.org/officeDocument/2006/relationships/customXml" Target="../ink/ink486.xml"/><Relationship Id="rId167" Type="http://schemas.openxmlformats.org/officeDocument/2006/relationships/image" Target="../media/image499.png"/><Relationship Id="rId188" Type="http://schemas.openxmlformats.org/officeDocument/2006/relationships/customXml" Target="../ink/ink507.xml"/><Relationship Id="rId7" Type="http://schemas.openxmlformats.org/officeDocument/2006/relationships/image" Target="../media/image420.png"/><Relationship Id="rId71" Type="http://schemas.openxmlformats.org/officeDocument/2006/relationships/image" Target="../media/image451.png"/><Relationship Id="rId92" Type="http://schemas.openxmlformats.org/officeDocument/2006/relationships/customXml" Target="../ink/ink459.xml"/><Relationship Id="rId162" Type="http://schemas.openxmlformats.org/officeDocument/2006/relationships/customXml" Target="../ink/ink494.xml"/><Relationship Id="rId183" Type="http://schemas.openxmlformats.org/officeDocument/2006/relationships/image" Target="../media/image507.png"/><Relationship Id="rId213" Type="http://schemas.openxmlformats.org/officeDocument/2006/relationships/image" Target="../media/image522.png"/><Relationship Id="rId218" Type="http://schemas.openxmlformats.org/officeDocument/2006/relationships/customXml" Target="../ink/ink522.xml"/><Relationship Id="rId234" Type="http://schemas.openxmlformats.org/officeDocument/2006/relationships/customXml" Target="../ink/ink530.xml"/><Relationship Id="rId239" Type="http://schemas.openxmlformats.org/officeDocument/2006/relationships/image" Target="../media/image535.png"/><Relationship Id="rId2" Type="http://schemas.openxmlformats.org/officeDocument/2006/relationships/customXml" Target="../ink/ink414.xml"/><Relationship Id="rId29" Type="http://schemas.openxmlformats.org/officeDocument/2006/relationships/image" Target="../media/image430.png"/><Relationship Id="rId250" Type="http://schemas.openxmlformats.org/officeDocument/2006/relationships/customXml" Target="../ink/ink538.xml"/><Relationship Id="rId255" Type="http://schemas.openxmlformats.org/officeDocument/2006/relationships/image" Target="../media/image543.png"/><Relationship Id="rId271" Type="http://schemas.openxmlformats.org/officeDocument/2006/relationships/image" Target="../media/image551.png"/><Relationship Id="rId276" Type="http://schemas.openxmlformats.org/officeDocument/2006/relationships/customXml" Target="../ink/ink551.xml"/><Relationship Id="rId24" Type="http://schemas.openxmlformats.org/officeDocument/2006/relationships/customXml" Target="../ink/ink425.xml"/><Relationship Id="rId40" Type="http://schemas.openxmlformats.org/officeDocument/2006/relationships/customXml" Target="../ink/ink433.xml"/><Relationship Id="rId45" Type="http://schemas.openxmlformats.org/officeDocument/2006/relationships/image" Target="../media/image438.png"/><Relationship Id="rId66" Type="http://schemas.openxmlformats.org/officeDocument/2006/relationships/customXml" Target="../ink/ink446.xml"/><Relationship Id="rId87" Type="http://schemas.openxmlformats.org/officeDocument/2006/relationships/image" Target="../media/image459.png"/><Relationship Id="rId110" Type="http://schemas.openxmlformats.org/officeDocument/2006/relationships/customXml" Target="../ink/ink468.xml"/><Relationship Id="rId115" Type="http://schemas.openxmlformats.org/officeDocument/2006/relationships/image" Target="../media/image473.png"/><Relationship Id="rId131" Type="http://schemas.openxmlformats.org/officeDocument/2006/relationships/image" Target="../media/image481.png"/><Relationship Id="rId136" Type="http://schemas.openxmlformats.org/officeDocument/2006/relationships/customXml" Target="../ink/ink481.xml"/><Relationship Id="rId157" Type="http://schemas.openxmlformats.org/officeDocument/2006/relationships/image" Target="../media/image494.png"/><Relationship Id="rId178" Type="http://schemas.openxmlformats.org/officeDocument/2006/relationships/customXml" Target="../ink/ink502.xml"/><Relationship Id="rId61" Type="http://schemas.openxmlformats.org/officeDocument/2006/relationships/image" Target="../media/image446.png"/><Relationship Id="rId82" Type="http://schemas.openxmlformats.org/officeDocument/2006/relationships/customXml" Target="../ink/ink454.xml"/><Relationship Id="rId152" Type="http://schemas.openxmlformats.org/officeDocument/2006/relationships/customXml" Target="../ink/ink489.xml"/><Relationship Id="rId173" Type="http://schemas.openxmlformats.org/officeDocument/2006/relationships/image" Target="../media/image502.png"/><Relationship Id="rId194" Type="http://schemas.openxmlformats.org/officeDocument/2006/relationships/customXml" Target="../ink/ink510.xml"/><Relationship Id="rId199" Type="http://schemas.openxmlformats.org/officeDocument/2006/relationships/image" Target="../media/image515.png"/><Relationship Id="rId203" Type="http://schemas.openxmlformats.org/officeDocument/2006/relationships/image" Target="../media/image517.png"/><Relationship Id="rId208" Type="http://schemas.openxmlformats.org/officeDocument/2006/relationships/customXml" Target="../ink/ink517.xml"/><Relationship Id="rId229" Type="http://schemas.openxmlformats.org/officeDocument/2006/relationships/image" Target="../media/image530.png"/><Relationship Id="rId19" Type="http://schemas.openxmlformats.org/officeDocument/2006/relationships/image" Target="../media/image425.png"/><Relationship Id="rId224" Type="http://schemas.openxmlformats.org/officeDocument/2006/relationships/customXml" Target="../ink/ink525.xml"/><Relationship Id="rId240" Type="http://schemas.openxmlformats.org/officeDocument/2006/relationships/customXml" Target="../ink/ink533.xml"/><Relationship Id="rId245" Type="http://schemas.openxmlformats.org/officeDocument/2006/relationships/image" Target="../media/image538.png"/><Relationship Id="rId261" Type="http://schemas.openxmlformats.org/officeDocument/2006/relationships/image" Target="../media/image546.png"/><Relationship Id="rId266" Type="http://schemas.openxmlformats.org/officeDocument/2006/relationships/customXml" Target="../ink/ink546.xml"/><Relationship Id="rId287" Type="http://schemas.openxmlformats.org/officeDocument/2006/relationships/image" Target="../media/image559.png"/><Relationship Id="rId14" Type="http://schemas.openxmlformats.org/officeDocument/2006/relationships/customXml" Target="../ink/ink420.xml"/><Relationship Id="rId30" Type="http://schemas.openxmlformats.org/officeDocument/2006/relationships/customXml" Target="../ink/ink428.xml"/><Relationship Id="rId35" Type="http://schemas.openxmlformats.org/officeDocument/2006/relationships/image" Target="../media/image433.png"/><Relationship Id="rId56" Type="http://schemas.openxmlformats.org/officeDocument/2006/relationships/customXml" Target="../ink/ink441.xml"/><Relationship Id="rId77" Type="http://schemas.openxmlformats.org/officeDocument/2006/relationships/image" Target="../media/image454.png"/><Relationship Id="rId100" Type="http://schemas.openxmlformats.org/officeDocument/2006/relationships/customXml" Target="../ink/ink463.xml"/><Relationship Id="rId105" Type="http://schemas.openxmlformats.org/officeDocument/2006/relationships/image" Target="../media/image468.png"/><Relationship Id="rId126" Type="http://schemas.openxmlformats.org/officeDocument/2006/relationships/customXml" Target="../ink/ink476.xml"/><Relationship Id="rId147" Type="http://schemas.openxmlformats.org/officeDocument/2006/relationships/image" Target="../media/image489.png"/><Relationship Id="rId168" Type="http://schemas.openxmlformats.org/officeDocument/2006/relationships/customXml" Target="../ink/ink497.xml"/><Relationship Id="rId282" Type="http://schemas.openxmlformats.org/officeDocument/2006/relationships/customXml" Target="../ink/ink554.xml"/><Relationship Id="rId8" Type="http://schemas.openxmlformats.org/officeDocument/2006/relationships/customXml" Target="../ink/ink417.xml"/><Relationship Id="rId51" Type="http://schemas.openxmlformats.org/officeDocument/2006/relationships/image" Target="../media/image441.png"/><Relationship Id="rId72" Type="http://schemas.openxmlformats.org/officeDocument/2006/relationships/customXml" Target="../ink/ink449.xml"/><Relationship Id="rId93" Type="http://schemas.openxmlformats.org/officeDocument/2006/relationships/image" Target="../media/image462.png"/><Relationship Id="rId98" Type="http://schemas.openxmlformats.org/officeDocument/2006/relationships/customXml" Target="../ink/ink462.xml"/><Relationship Id="rId121" Type="http://schemas.openxmlformats.org/officeDocument/2006/relationships/image" Target="../media/image476.png"/><Relationship Id="rId142" Type="http://schemas.openxmlformats.org/officeDocument/2006/relationships/customXml" Target="../ink/ink484.xml"/><Relationship Id="rId163" Type="http://schemas.openxmlformats.org/officeDocument/2006/relationships/image" Target="../media/image497.png"/><Relationship Id="rId184" Type="http://schemas.openxmlformats.org/officeDocument/2006/relationships/customXml" Target="../ink/ink505.xml"/><Relationship Id="rId189" Type="http://schemas.openxmlformats.org/officeDocument/2006/relationships/image" Target="../media/image510.png"/><Relationship Id="rId219" Type="http://schemas.openxmlformats.org/officeDocument/2006/relationships/image" Target="../media/image525.png"/><Relationship Id="rId3" Type="http://schemas.openxmlformats.org/officeDocument/2006/relationships/image" Target="../media/image418.png"/><Relationship Id="rId214" Type="http://schemas.openxmlformats.org/officeDocument/2006/relationships/customXml" Target="../ink/ink520.xml"/><Relationship Id="rId230" Type="http://schemas.openxmlformats.org/officeDocument/2006/relationships/customXml" Target="../ink/ink528.xml"/><Relationship Id="rId235" Type="http://schemas.openxmlformats.org/officeDocument/2006/relationships/image" Target="../media/image533.png"/><Relationship Id="rId251" Type="http://schemas.openxmlformats.org/officeDocument/2006/relationships/image" Target="../media/image541.png"/><Relationship Id="rId256" Type="http://schemas.openxmlformats.org/officeDocument/2006/relationships/customXml" Target="../ink/ink541.xml"/><Relationship Id="rId277" Type="http://schemas.openxmlformats.org/officeDocument/2006/relationships/image" Target="../media/image554.png"/><Relationship Id="rId25" Type="http://schemas.openxmlformats.org/officeDocument/2006/relationships/image" Target="../media/image428.png"/><Relationship Id="rId46" Type="http://schemas.openxmlformats.org/officeDocument/2006/relationships/customXml" Target="../ink/ink436.xml"/><Relationship Id="rId67" Type="http://schemas.openxmlformats.org/officeDocument/2006/relationships/image" Target="../media/image449.png"/><Relationship Id="rId116" Type="http://schemas.openxmlformats.org/officeDocument/2006/relationships/customXml" Target="../ink/ink471.xml"/><Relationship Id="rId137" Type="http://schemas.openxmlformats.org/officeDocument/2006/relationships/image" Target="../media/image484.png"/><Relationship Id="rId158" Type="http://schemas.openxmlformats.org/officeDocument/2006/relationships/customXml" Target="../ink/ink492.xml"/><Relationship Id="rId272" Type="http://schemas.openxmlformats.org/officeDocument/2006/relationships/customXml" Target="../ink/ink549.xml"/><Relationship Id="rId20" Type="http://schemas.openxmlformats.org/officeDocument/2006/relationships/customXml" Target="../ink/ink423.xml"/><Relationship Id="rId41" Type="http://schemas.openxmlformats.org/officeDocument/2006/relationships/image" Target="../media/image436.png"/><Relationship Id="rId62" Type="http://schemas.openxmlformats.org/officeDocument/2006/relationships/customXml" Target="../ink/ink444.xml"/><Relationship Id="rId83" Type="http://schemas.openxmlformats.org/officeDocument/2006/relationships/image" Target="../media/image457.png"/><Relationship Id="rId88" Type="http://schemas.openxmlformats.org/officeDocument/2006/relationships/customXml" Target="../ink/ink457.xml"/><Relationship Id="rId111" Type="http://schemas.openxmlformats.org/officeDocument/2006/relationships/image" Target="../media/image471.png"/><Relationship Id="rId132" Type="http://schemas.openxmlformats.org/officeDocument/2006/relationships/customXml" Target="../ink/ink479.xml"/><Relationship Id="rId153" Type="http://schemas.openxmlformats.org/officeDocument/2006/relationships/image" Target="../media/image492.png"/><Relationship Id="rId174" Type="http://schemas.openxmlformats.org/officeDocument/2006/relationships/customXml" Target="../ink/ink500.xml"/><Relationship Id="rId179" Type="http://schemas.openxmlformats.org/officeDocument/2006/relationships/image" Target="../media/image505.png"/><Relationship Id="rId195" Type="http://schemas.openxmlformats.org/officeDocument/2006/relationships/image" Target="../media/image513.png"/><Relationship Id="rId209" Type="http://schemas.openxmlformats.org/officeDocument/2006/relationships/image" Target="../media/image520.png"/><Relationship Id="rId190" Type="http://schemas.openxmlformats.org/officeDocument/2006/relationships/customXml" Target="../ink/ink508.xml"/><Relationship Id="rId204" Type="http://schemas.openxmlformats.org/officeDocument/2006/relationships/customXml" Target="../ink/ink515.xml"/><Relationship Id="rId220" Type="http://schemas.openxmlformats.org/officeDocument/2006/relationships/customXml" Target="../ink/ink523.xml"/><Relationship Id="rId225" Type="http://schemas.openxmlformats.org/officeDocument/2006/relationships/image" Target="../media/image528.png"/><Relationship Id="rId241" Type="http://schemas.openxmlformats.org/officeDocument/2006/relationships/image" Target="../media/image536.png"/><Relationship Id="rId246" Type="http://schemas.openxmlformats.org/officeDocument/2006/relationships/customXml" Target="../ink/ink536.xml"/><Relationship Id="rId267" Type="http://schemas.openxmlformats.org/officeDocument/2006/relationships/image" Target="../media/image549.png"/><Relationship Id="rId288" Type="http://schemas.openxmlformats.org/officeDocument/2006/relationships/customXml" Target="../ink/ink557.xml"/><Relationship Id="rId15" Type="http://schemas.openxmlformats.org/officeDocument/2006/relationships/image" Target="../media/image423.png"/><Relationship Id="rId36" Type="http://schemas.openxmlformats.org/officeDocument/2006/relationships/customXml" Target="../ink/ink431.xml"/><Relationship Id="rId57" Type="http://schemas.openxmlformats.org/officeDocument/2006/relationships/image" Target="../media/image444.png"/><Relationship Id="rId106" Type="http://schemas.openxmlformats.org/officeDocument/2006/relationships/customXml" Target="../ink/ink466.xml"/><Relationship Id="rId127" Type="http://schemas.openxmlformats.org/officeDocument/2006/relationships/image" Target="../media/image479.png"/><Relationship Id="rId262" Type="http://schemas.openxmlformats.org/officeDocument/2006/relationships/customXml" Target="../ink/ink544.xml"/><Relationship Id="rId283" Type="http://schemas.openxmlformats.org/officeDocument/2006/relationships/image" Target="../media/image557.png"/><Relationship Id="rId10" Type="http://schemas.openxmlformats.org/officeDocument/2006/relationships/customXml" Target="../ink/ink418.xml"/><Relationship Id="rId31" Type="http://schemas.openxmlformats.org/officeDocument/2006/relationships/image" Target="../media/image431.png"/><Relationship Id="rId52" Type="http://schemas.openxmlformats.org/officeDocument/2006/relationships/customXml" Target="../ink/ink439.xml"/><Relationship Id="rId73" Type="http://schemas.openxmlformats.org/officeDocument/2006/relationships/image" Target="../media/image452.png"/><Relationship Id="rId78" Type="http://schemas.openxmlformats.org/officeDocument/2006/relationships/customXml" Target="../ink/ink452.xml"/><Relationship Id="rId94" Type="http://schemas.openxmlformats.org/officeDocument/2006/relationships/customXml" Target="../ink/ink460.xml"/><Relationship Id="rId99" Type="http://schemas.openxmlformats.org/officeDocument/2006/relationships/image" Target="../media/image465.png"/><Relationship Id="rId101" Type="http://schemas.openxmlformats.org/officeDocument/2006/relationships/image" Target="../media/image466.png"/><Relationship Id="rId122" Type="http://schemas.openxmlformats.org/officeDocument/2006/relationships/customXml" Target="../ink/ink474.xml"/><Relationship Id="rId143" Type="http://schemas.openxmlformats.org/officeDocument/2006/relationships/image" Target="../media/image487.png"/><Relationship Id="rId148" Type="http://schemas.openxmlformats.org/officeDocument/2006/relationships/customXml" Target="../ink/ink487.xml"/><Relationship Id="rId164" Type="http://schemas.openxmlformats.org/officeDocument/2006/relationships/customXml" Target="../ink/ink495.xml"/><Relationship Id="rId169" Type="http://schemas.openxmlformats.org/officeDocument/2006/relationships/image" Target="../media/image500.png"/><Relationship Id="rId185" Type="http://schemas.openxmlformats.org/officeDocument/2006/relationships/image" Target="../media/image508.png"/><Relationship Id="rId4" Type="http://schemas.openxmlformats.org/officeDocument/2006/relationships/customXml" Target="../ink/ink415.xml"/><Relationship Id="rId9" Type="http://schemas.openxmlformats.org/officeDocument/2006/relationships/image" Target="../media/image421.png"/><Relationship Id="rId180" Type="http://schemas.openxmlformats.org/officeDocument/2006/relationships/customXml" Target="../ink/ink503.xml"/><Relationship Id="rId210" Type="http://schemas.openxmlformats.org/officeDocument/2006/relationships/customXml" Target="../ink/ink518.xml"/><Relationship Id="rId215" Type="http://schemas.openxmlformats.org/officeDocument/2006/relationships/image" Target="../media/image523.png"/><Relationship Id="rId236" Type="http://schemas.openxmlformats.org/officeDocument/2006/relationships/customXml" Target="../ink/ink531.xml"/><Relationship Id="rId257" Type="http://schemas.openxmlformats.org/officeDocument/2006/relationships/image" Target="../media/image544.png"/><Relationship Id="rId278" Type="http://schemas.openxmlformats.org/officeDocument/2006/relationships/customXml" Target="../ink/ink552.xml"/><Relationship Id="rId26" Type="http://schemas.openxmlformats.org/officeDocument/2006/relationships/customXml" Target="../ink/ink426.xml"/><Relationship Id="rId231" Type="http://schemas.openxmlformats.org/officeDocument/2006/relationships/image" Target="../media/image531.png"/><Relationship Id="rId252" Type="http://schemas.openxmlformats.org/officeDocument/2006/relationships/customXml" Target="../ink/ink539.xml"/><Relationship Id="rId273" Type="http://schemas.openxmlformats.org/officeDocument/2006/relationships/image" Target="../media/image552.png"/><Relationship Id="rId47" Type="http://schemas.openxmlformats.org/officeDocument/2006/relationships/image" Target="../media/image439.png"/><Relationship Id="rId68" Type="http://schemas.openxmlformats.org/officeDocument/2006/relationships/customXml" Target="../ink/ink447.xml"/><Relationship Id="rId89" Type="http://schemas.openxmlformats.org/officeDocument/2006/relationships/image" Target="../media/image460.png"/><Relationship Id="rId112" Type="http://schemas.openxmlformats.org/officeDocument/2006/relationships/customXml" Target="../ink/ink469.xml"/><Relationship Id="rId133" Type="http://schemas.openxmlformats.org/officeDocument/2006/relationships/image" Target="../media/image482.png"/><Relationship Id="rId154" Type="http://schemas.openxmlformats.org/officeDocument/2006/relationships/customXml" Target="../ink/ink490.xml"/><Relationship Id="rId175" Type="http://schemas.openxmlformats.org/officeDocument/2006/relationships/image" Target="../media/image503.png"/><Relationship Id="rId196" Type="http://schemas.openxmlformats.org/officeDocument/2006/relationships/customXml" Target="../ink/ink511.xml"/><Relationship Id="rId200" Type="http://schemas.openxmlformats.org/officeDocument/2006/relationships/customXml" Target="../ink/ink513.xml"/><Relationship Id="rId16" Type="http://schemas.openxmlformats.org/officeDocument/2006/relationships/customXml" Target="../ink/ink421.xml"/><Relationship Id="rId221" Type="http://schemas.openxmlformats.org/officeDocument/2006/relationships/image" Target="../media/image526.png"/><Relationship Id="rId242" Type="http://schemas.openxmlformats.org/officeDocument/2006/relationships/customXml" Target="../ink/ink534.xml"/><Relationship Id="rId263" Type="http://schemas.openxmlformats.org/officeDocument/2006/relationships/image" Target="../media/image547.png"/><Relationship Id="rId284" Type="http://schemas.openxmlformats.org/officeDocument/2006/relationships/customXml" Target="../ink/ink555.xml"/><Relationship Id="rId37" Type="http://schemas.openxmlformats.org/officeDocument/2006/relationships/image" Target="../media/image434.png"/><Relationship Id="rId58" Type="http://schemas.openxmlformats.org/officeDocument/2006/relationships/customXml" Target="../ink/ink442.xml"/><Relationship Id="rId79" Type="http://schemas.openxmlformats.org/officeDocument/2006/relationships/image" Target="../media/image455.png"/><Relationship Id="rId102" Type="http://schemas.openxmlformats.org/officeDocument/2006/relationships/customXml" Target="../ink/ink464.xml"/><Relationship Id="rId123" Type="http://schemas.openxmlformats.org/officeDocument/2006/relationships/image" Target="../media/image477.png"/><Relationship Id="rId144" Type="http://schemas.openxmlformats.org/officeDocument/2006/relationships/customXml" Target="../ink/ink485.xml"/><Relationship Id="rId90" Type="http://schemas.openxmlformats.org/officeDocument/2006/relationships/customXml" Target="../ink/ink458.xml"/><Relationship Id="rId165" Type="http://schemas.openxmlformats.org/officeDocument/2006/relationships/image" Target="../media/image498.png"/><Relationship Id="rId186" Type="http://schemas.openxmlformats.org/officeDocument/2006/relationships/customXml" Target="../ink/ink506.xml"/><Relationship Id="rId211" Type="http://schemas.openxmlformats.org/officeDocument/2006/relationships/image" Target="../media/image521.png"/><Relationship Id="rId232" Type="http://schemas.openxmlformats.org/officeDocument/2006/relationships/customXml" Target="../ink/ink529.xml"/><Relationship Id="rId253" Type="http://schemas.openxmlformats.org/officeDocument/2006/relationships/image" Target="../media/image542.png"/><Relationship Id="rId274" Type="http://schemas.openxmlformats.org/officeDocument/2006/relationships/customXml" Target="../ink/ink550.xml"/><Relationship Id="rId27" Type="http://schemas.openxmlformats.org/officeDocument/2006/relationships/image" Target="../media/image429.png"/><Relationship Id="rId48" Type="http://schemas.openxmlformats.org/officeDocument/2006/relationships/customXml" Target="../ink/ink437.xml"/><Relationship Id="rId69" Type="http://schemas.openxmlformats.org/officeDocument/2006/relationships/image" Target="../media/image450.png"/><Relationship Id="rId113" Type="http://schemas.openxmlformats.org/officeDocument/2006/relationships/image" Target="../media/image472.png"/><Relationship Id="rId134" Type="http://schemas.openxmlformats.org/officeDocument/2006/relationships/customXml" Target="../ink/ink480.xml"/><Relationship Id="rId80" Type="http://schemas.openxmlformats.org/officeDocument/2006/relationships/customXml" Target="../ink/ink453.xml"/><Relationship Id="rId155" Type="http://schemas.openxmlformats.org/officeDocument/2006/relationships/image" Target="../media/image493.png"/><Relationship Id="rId176" Type="http://schemas.openxmlformats.org/officeDocument/2006/relationships/customXml" Target="../ink/ink501.xml"/><Relationship Id="rId197" Type="http://schemas.openxmlformats.org/officeDocument/2006/relationships/image" Target="../media/image514.png"/><Relationship Id="rId201" Type="http://schemas.openxmlformats.org/officeDocument/2006/relationships/image" Target="../media/image516.png"/><Relationship Id="rId222" Type="http://schemas.openxmlformats.org/officeDocument/2006/relationships/customXml" Target="../ink/ink524.xml"/><Relationship Id="rId243" Type="http://schemas.openxmlformats.org/officeDocument/2006/relationships/image" Target="../media/image537.png"/><Relationship Id="rId264" Type="http://schemas.openxmlformats.org/officeDocument/2006/relationships/customXml" Target="../ink/ink545.xml"/><Relationship Id="rId285" Type="http://schemas.openxmlformats.org/officeDocument/2006/relationships/image" Target="../media/image558.png"/><Relationship Id="rId17" Type="http://schemas.openxmlformats.org/officeDocument/2006/relationships/image" Target="../media/image424.png"/><Relationship Id="rId38" Type="http://schemas.openxmlformats.org/officeDocument/2006/relationships/customXml" Target="../ink/ink432.xml"/><Relationship Id="rId59" Type="http://schemas.openxmlformats.org/officeDocument/2006/relationships/image" Target="../media/image445.png"/><Relationship Id="rId103" Type="http://schemas.openxmlformats.org/officeDocument/2006/relationships/image" Target="../media/image467.png"/><Relationship Id="rId124" Type="http://schemas.openxmlformats.org/officeDocument/2006/relationships/customXml" Target="../ink/ink475.xml"/><Relationship Id="rId70" Type="http://schemas.openxmlformats.org/officeDocument/2006/relationships/customXml" Target="../ink/ink448.xml"/><Relationship Id="rId91" Type="http://schemas.openxmlformats.org/officeDocument/2006/relationships/image" Target="../media/image461.png"/><Relationship Id="rId145" Type="http://schemas.openxmlformats.org/officeDocument/2006/relationships/image" Target="../media/image488.png"/><Relationship Id="rId166" Type="http://schemas.openxmlformats.org/officeDocument/2006/relationships/customXml" Target="../ink/ink496.xml"/><Relationship Id="rId187" Type="http://schemas.openxmlformats.org/officeDocument/2006/relationships/image" Target="../media/image50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19.xml"/><Relationship Id="rId233" Type="http://schemas.openxmlformats.org/officeDocument/2006/relationships/image" Target="../media/image532.png"/><Relationship Id="rId254" Type="http://schemas.openxmlformats.org/officeDocument/2006/relationships/customXml" Target="../ink/ink540.xml"/><Relationship Id="rId28" Type="http://schemas.openxmlformats.org/officeDocument/2006/relationships/customXml" Target="../ink/ink427.xml"/><Relationship Id="rId49" Type="http://schemas.openxmlformats.org/officeDocument/2006/relationships/image" Target="../media/image440.png"/><Relationship Id="rId114" Type="http://schemas.openxmlformats.org/officeDocument/2006/relationships/customXml" Target="../ink/ink470.xml"/><Relationship Id="rId275" Type="http://schemas.openxmlformats.org/officeDocument/2006/relationships/image" Target="../media/image553.png"/><Relationship Id="rId60" Type="http://schemas.openxmlformats.org/officeDocument/2006/relationships/customXml" Target="../ink/ink443.xml"/><Relationship Id="rId81" Type="http://schemas.openxmlformats.org/officeDocument/2006/relationships/image" Target="../media/image456.png"/><Relationship Id="rId135" Type="http://schemas.openxmlformats.org/officeDocument/2006/relationships/image" Target="../media/image483.png"/><Relationship Id="rId156" Type="http://schemas.openxmlformats.org/officeDocument/2006/relationships/customXml" Target="../ink/ink491.xml"/><Relationship Id="rId177" Type="http://schemas.openxmlformats.org/officeDocument/2006/relationships/image" Target="../media/image504.png"/><Relationship Id="rId198" Type="http://schemas.openxmlformats.org/officeDocument/2006/relationships/customXml" Target="../ink/ink512.xml"/><Relationship Id="rId202" Type="http://schemas.openxmlformats.org/officeDocument/2006/relationships/customXml" Target="../ink/ink514.xml"/><Relationship Id="rId223" Type="http://schemas.openxmlformats.org/officeDocument/2006/relationships/image" Target="../media/image527.png"/><Relationship Id="rId244" Type="http://schemas.openxmlformats.org/officeDocument/2006/relationships/customXml" Target="../ink/ink535.xml"/><Relationship Id="rId18" Type="http://schemas.openxmlformats.org/officeDocument/2006/relationships/customXml" Target="../ink/ink422.xml"/><Relationship Id="rId39" Type="http://schemas.openxmlformats.org/officeDocument/2006/relationships/image" Target="../media/image435.png"/><Relationship Id="rId265" Type="http://schemas.openxmlformats.org/officeDocument/2006/relationships/image" Target="../media/image548.png"/><Relationship Id="rId286" Type="http://schemas.openxmlformats.org/officeDocument/2006/relationships/customXml" Target="../ink/ink55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image" Target="../media/image13.png"/><Relationship Id="rId39" Type="http://schemas.openxmlformats.org/officeDocument/2006/relationships/customXml" Target="../ink/ink19.xml"/><Relationship Id="rId21" Type="http://schemas.openxmlformats.org/officeDocument/2006/relationships/image" Target="../media/image11.png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76" Type="http://schemas.openxmlformats.org/officeDocument/2006/relationships/image" Target="../media/image38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7" Type="http://schemas.openxmlformats.org/officeDocument/2006/relationships/image" Target="../media/image4.png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image" Target="../media/image1.emf"/><Relationship Id="rId16" Type="http://schemas.openxmlformats.org/officeDocument/2006/relationships/customXml" Target="../ink/ink7.xml"/><Relationship Id="rId29" Type="http://schemas.openxmlformats.org/officeDocument/2006/relationships/customXml" Target="../ink/ink14.xml"/><Relationship Id="rId11" Type="http://schemas.openxmlformats.org/officeDocument/2006/relationships/image" Target="../media/image6.pn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66" Type="http://schemas.openxmlformats.org/officeDocument/2006/relationships/image" Target="../media/image33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87" Type="http://schemas.openxmlformats.org/officeDocument/2006/relationships/customXml" Target="../ink/ink43.xml"/><Relationship Id="rId5" Type="http://schemas.openxmlformats.org/officeDocument/2006/relationships/image" Target="../media/image3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90" Type="http://schemas.openxmlformats.org/officeDocument/2006/relationships/image" Target="../media/image45.png"/><Relationship Id="rId19" Type="http://schemas.openxmlformats.org/officeDocument/2006/relationships/image" Target="../media/image1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customXml" Target="../ink/ink3.xml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3" Type="http://schemas.openxmlformats.org/officeDocument/2006/relationships/image" Target="../media/image2.emf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customXml" Target="../ink/ink9.xml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91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customXml" Target="../ink/ink4.xml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52.png"/><Relationship Id="rId3" Type="http://schemas.openxmlformats.org/officeDocument/2006/relationships/image" Target="../media/image10.emf"/><Relationship Id="rId7" Type="http://schemas.openxmlformats.org/officeDocument/2006/relationships/image" Target="../media/image49.png"/><Relationship Id="rId12" Type="http://schemas.openxmlformats.org/officeDocument/2006/relationships/customXml" Target="../ink/ink51.xml"/><Relationship Id="rId17" Type="http://schemas.openxmlformats.org/officeDocument/2006/relationships/image" Target="../media/image54.png"/><Relationship Id="rId2" Type="http://schemas.openxmlformats.org/officeDocument/2006/relationships/image" Target="../media/image9.emf"/><Relationship Id="rId16" Type="http://schemas.openxmlformats.org/officeDocument/2006/relationships/customXml" Target="../ink/ink5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53.png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50.png"/><Relationship Id="rId14" Type="http://schemas.openxmlformats.org/officeDocument/2006/relationships/customXml" Target="../ink/ink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customXml" Target="../ink/ink5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99" Type="http://schemas.openxmlformats.org/officeDocument/2006/relationships/image" Target="../media/image207.png"/><Relationship Id="rId21" Type="http://schemas.openxmlformats.org/officeDocument/2006/relationships/image" Target="../media/image68.png"/><Relationship Id="rId63" Type="http://schemas.openxmlformats.org/officeDocument/2006/relationships/image" Target="../media/image89.png"/><Relationship Id="rId159" Type="http://schemas.openxmlformats.org/officeDocument/2006/relationships/image" Target="../media/image137.png"/><Relationship Id="rId324" Type="http://schemas.openxmlformats.org/officeDocument/2006/relationships/customXml" Target="../ink/ink216.xml"/><Relationship Id="rId366" Type="http://schemas.openxmlformats.org/officeDocument/2006/relationships/customXml" Target="../ink/ink237.xml"/><Relationship Id="rId170" Type="http://schemas.openxmlformats.org/officeDocument/2006/relationships/customXml" Target="../ink/ink139.xml"/><Relationship Id="rId226" Type="http://schemas.openxmlformats.org/officeDocument/2006/relationships/customXml" Target="../ink/ink167.xml"/><Relationship Id="rId107" Type="http://schemas.openxmlformats.org/officeDocument/2006/relationships/image" Target="../media/image111.png"/><Relationship Id="rId268" Type="http://schemas.openxmlformats.org/officeDocument/2006/relationships/customXml" Target="../ink/ink188.xml"/><Relationship Id="rId289" Type="http://schemas.openxmlformats.org/officeDocument/2006/relationships/image" Target="../media/image202.png"/><Relationship Id="rId11" Type="http://schemas.openxmlformats.org/officeDocument/2006/relationships/image" Target="../media/image63.png"/><Relationship Id="rId32" Type="http://schemas.openxmlformats.org/officeDocument/2006/relationships/customXml" Target="../ink/ink70.xml"/><Relationship Id="rId53" Type="http://schemas.openxmlformats.org/officeDocument/2006/relationships/image" Target="../media/image84.png"/><Relationship Id="rId74" Type="http://schemas.openxmlformats.org/officeDocument/2006/relationships/customXml" Target="../ink/ink91.xml"/><Relationship Id="rId128" Type="http://schemas.openxmlformats.org/officeDocument/2006/relationships/customXml" Target="../ink/ink118.xml"/><Relationship Id="rId149" Type="http://schemas.openxmlformats.org/officeDocument/2006/relationships/image" Target="../media/image132.png"/><Relationship Id="rId314" Type="http://schemas.openxmlformats.org/officeDocument/2006/relationships/customXml" Target="../ink/ink211.xml"/><Relationship Id="rId335" Type="http://schemas.openxmlformats.org/officeDocument/2006/relationships/image" Target="../media/image225.png"/><Relationship Id="rId356" Type="http://schemas.openxmlformats.org/officeDocument/2006/relationships/customXml" Target="../ink/ink232.xml"/><Relationship Id="rId377" Type="http://schemas.openxmlformats.org/officeDocument/2006/relationships/image" Target="../media/image246.png"/><Relationship Id="rId398" Type="http://schemas.openxmlformats.org/officeDocument/2006/relationships/customXml" Target="../ink/ink253.xml"/><Relationship Id="rId5" Type="http://schemas.openxmlformats.org/officeDocument/2006/relationships/image" Target="../media/image60.png"/><Relationship Id="rId95" Type="http://schemas.openxmlformats.org/officeDocument/2006/relationships/image" Target="../media/image105.png"/><Relationship Id="rId160" Type="http://schemas.openxmlformats.org/officeDocument/2006/relationships/customXml" Target="../ink/ink134.xml"/><Relationship Id="rId181" Type="http://schemas.openxmlformats.org/officeDocument/2006/relationships/image" Target="../media/image148.png"/><Relationship Id="rId216" Type="http://schemas.openxmlformats.org/officeDocument/2006/relationships/customXml" Target="../ink/ink162.xml"/><Relationship Id="rId237" Type="http://schemas.openxmlformats.org/officeDocument/2006/relationships/image" Target="../media/image176.png"/><Relationship Id="rId258" Type="http://schemas.openxmlformats.org/officeDocument/2006/relationships/customXml" Target="../ink/ink183.xml"/><Relationship Id="rId279" Type="http://schemas.openxmlformats.org/officeDocument/2006/relationships/image" Target="../media/image197.png"/><Relationship Id="rId22" Type="http://schemas.openxmlformats.org/officeDocument/2006/relationships/customXml" Target="../ink/ink65.xml"/><Relationship Id="rId43" Type="http://schemas.openxmlformats.org/officeDocument/2006/relationships/image" Target="../media/image79.png"/><Relationship Id="rId64" Type="http://schemas.openxmlformats.org/officeDocument/2006/relationships/customXml" Target="../ink/ink86.xml"/><Relationship Id="rId118" Type="http://schemas.openxmlformats.org/officeDocument/2006/relationships/customXml" Target="../ink/ink113.xml"/><Relationship Id="rId139" Type="http://schemas.openxmlformats.org/officeDocument/2006/relationships/image" Target="../media/image127.png"/><Relationship Id="rId290" Type="http://schemas.openxmlformats.org/officeDocument/2006/relationships/customXml" Target="../ink/ink199.xml"/><Relationship Id="rId304" Type="http://schemas.openxmlformats.org/officeDocument/2006/relationships/customXml" Target="../ink/ink206.xml"/><Relationship Id="rId325" Type="http://schemas.openxmlformats.org/officeDocument/2006/relationships/image" Target="../media/image220.png"/><Relationship Id="rId346" Type="http://schemas.openxmlformats.org/officeDocument/2006/relationships/customXml" Target="../ink/ink227.xml"/><Relationship Id="rId367" Type="http://schemas.openxmlformats.org/officeDocument/2006/relationships/image" Target="../media/image241.png"/><Relationship Id="rId388" Type="http://schemas.openxmlformats.org/officeDocument/2006/relationships/customXml" Target="../ink/ink248.xml"/><Relationship Id="rId85" Type="http://schemas.openxmlformats.org/officeDocument/2006/relationships/image" Target="../media/image100.png"/><Relationship Id="rId150" Type="http://schemas.openxmlformats.org/officeDocument/2006/relationships/customXml" Target="../ink/ink129.xml"/><Relationship Id="rId171" Type="http://schemas.openxmlformats.org/officeDocument/2006/relationships/image" Target="../media/image143.png"/><Relationship Id="rId192" Type="http://schemas.openxmlformats.org/officeDocument/2006/relationships/customXml" Target="../ink/ink150.xml"/><Relationship Id="rId206" Type="http://schemas.openxmlformats.org/officeDocument/2006/relationships/customXml" Target="../ink/ink157.xml"/><Relationship Id="rId227" Type="http://schemas.openxmlformats.org/officeDocument/2006/relationships/image" Target="../media/image171.png"/><Relationship Id="rId248" Type="http://schemas.openxmlformats.org/officeDocument/2006/relationships/customXml" Target="../ink/ink178.xml"/><Relationship Id="rId269" Type="http://schemas.openxmlformats.org/officeDocument/2006/relationships/image" Target="../media/image192.png"/><Relationship Id="rId12" Type="http://schemas.openxmlformats.org/officeDocument/2006/relationships/customXml" Target="../ink/ink60.xml"/><Relationship Id="rId33" Type="http://schemas.openxmlformats.org/officeDocument/2006/relationships/image" Target="../media/image74.png"/><Relationship Id="rId108" Type="http://schemas.openxmlformats.org/officeDocument/2006/relationships/customXml" Target="../ink/ink108.xml"/><Relationship Id="rId129" Type="http://schemas.openxmlformats.org/officeDocument/2006/relationships/image" Target="../media/image122.png"/><Relationship Id="rId280" Type="http://schemas.openxmlformats.org/officeDocument/2006/relationships/customXml" Target="../ink/ink194.xml"/><Relationship Id="rId315" Type="http://schemas.openxmlformats.org/officeDocument/2006/relationships/image" Target="../media/image215.png"/><Relationship Id="rId336" Type="http://schemas.openxmlformats.org/officeDocument/2006/relationships/customXml" Target="../ink/ink222.xml"/><Relationship Id="rId357" Type="http://schemas.openxmlformats.org/officeDocument/2006/relationships/image" Target="../media/image236.png"/><Relationship Id="rId54" Type="http://schemas.openxmlformats.org/officeDocument/2006/relationships/customXml" Target="../ink/ink81.xml"/><Relationship Id="rId75" Type="http://schemas.openxmlformats.org/officeDocument/2006/relationships/image" Target="../media/image95.png"/><Relationship Id="rId96" Type="http://schemas.openxmlformats.org/officeDocument/2006/relationships/customXml" Target="../ink/ink102.xml"/><Relationship Id="rId140" Type="http://schemas.openxmlformats.org/officeDocument/2006/relationships/customXml" Target="../ink/ink124.xml"/><Relationship Id="rId161" Type="http://schemas.openxmlformats.org/officeDocument/2006/relationships/image" Target="../media/image138.png"/><Relationship Id="rId182" Type="http://schemas.openxmlformats.org/officeDocument/2006/relationships/customXml" Target="../ink/ink145.xml"/><Relationship Id="rId217" Type="http://schemas.openxmlformats.org/officeDocument/2006/relationships/image" Target="../media/image166.png"/><Relationship Id="rId378" Type="http://schemas.openxmlformats.org/officeDocument/2006/relationships/customXml" Target="../ink/ink243.xml"/><Relationship Id="rId399" Type="http://schemas.openxmlformats.org/officeDocument/2006/relationships/image" Target="../media/image257.png"/><Relationship Id="rId6" Type="http://schemas.openxmlformats.org/officeDocument/2006/relationships/customXml" Target="../ink/ink57.xml"/><Relationship Id="rId238" Type="http://schemas.openxmlformats.org/officeDocument/2006/relationships/customXml" Target="../ink/ink173.xml"/><Relationship Id="rId259" Type="http://schemas.openxmlformats.org/officeDocument/2006/relationships/image" Target="../media/image187.png"/><Relationship Id="rId23" Type="http://schemas.openxmlformats.org/officeDocument/2006/relationships/image" Target="../media/image69.png"/><Relationship Id="rId119" Type="http://schemas.openxmlformats.org/officeDocument/2006/relationships/image" Target="../media/image117.png"/><Relationship Id="rId270" Type="http://schemas.openxmlformats.org/officeDocument/2006/relationships/customXml" Target="../ink/ink189.xml"/><Relationship Id="rId291" Type="http://schemas.openxmlformats.org/officeDocument/2006/relationships/image" Target="../media/image203.png"/><Relationship Id="rId305" Type="http://schemas.openxmlformats.org/officeDocument/2006/relationships/image" Target="../media/image210.png"/><Relationship Id="rId326" Type="http://schemas.openxmlformats.org/officeDocument/2006/relationships/customXml" Target="../ink/ink217.xml"/><Relationship Id="rId347" Type="http://schemas.openxmlformats.org/officeDocument/2006/relationships/image" Target="../media/image231.png"/><Relationship Id="rId44" Type="http://schemas.openxmlformats.org/officeDocument/2006/relationships/customXml" Target="../ink/ink76.xml"/><Relationship Id="rId65" Type="http://schemas.openxmlformats.org/officeDocument/2006/relationships/image" Target="../media/image90.png"/><Relationship Id="rId86" Type="http://schemas.openxmlformats.org/officeDocument/2006/relationships/customXml" Target="../ink/ink97.xml"/><Relationship Id="rId130" Type="http://schemas.openxmlformats.org/officeDocument/2006/relationships/customXml" Target="../ink/ink119.xml"/><Relationship Id="rId151" Type="http://schemas.openxmlformats.org/officeDocument/2006/relationships/image" Target="../media/image133.png"/><Relationship Id="rId368" Type="http://schemas.openxmlformats.org/officeDocument/2006/relationships/customXml" Target="../ink/ink238.xml"/><Relationship Id="rId389" Type="http://schemas.openxmlformats.org/officeDocument/2006/relationships/image" Target="../media/image252.png"/><Relationship Id="rId172" Type="http://schemas.openxmlformats.org/officeDocument/2006/relationships/customXml" Target="../ink/ink140.xml"/><Relationship Id="rId193" Type="http://schemas.openxmlformats.org/officeDocument/2006/relationships/image" Target="../media/image154.png"/><Relationship Id="rId207" Type="http://schemas.openxmlformats.org/officeDocument/2006/relationships/image" Target="../media/image161.png"/><Relationship Id="rId228" Type="http://schemas.openxmlformats.org/officeDocument/2006/relationships/customXml" Target="../ink/ink168.xml"/><Relationship Id="rId249" Type="http://schemas.openxmlformats.org/officeDocument/2006/relationships/image" Target="../media/image182.png"/><Relationship Id="rId13" Type="http://schemas.openxmlformats.org/officeDocument/2006/relationships/image" Target="../media/image64.png"/><Relationship Id="rId109" Type="http://schemas.openxmlformats.org/officeDocument/2006/relationships/image" Target="../media/image112.png"/><Relationship Id="rId260" Type="http://schemas.openxmlformats.org/officeDocument/2006/relationships/customXml" Target="../ink/ink184.xml"/><Relationship Id="rId281" Type="http://schemas.openxmlformats.org/officeDocument/2006/relationships/image" Target="../media/image198.png"/><Relationship Id="rId316" Type="http://schemas.openxmlformats.org/officeDocument/2006/relationships/customXml" Target="../ink/ink212.xml"/><Relationship Id="rId337" Type="http://schemas.openxmlformats.org/officeDocument/2006/relationships/image" Target="../media/image226.png"/><Relationship Id="rId34" Type="http://schemas.openxmlformats.org/officeDocument/2006/relationships/customXml" Target="../ink/ink71.xml"/><Relationship Id="rId55" Type="http://schemas.openxmlformats.org/officeDocument/2006/relationships/image" Target="../media/image85.png"/><Relationship Id="rId76" Type="http://schemas.openxmlformats.org/officeDocument/2006/relationships/customXml" Target="../ink/ink92.xml"/><Relationship Id="rId97" Type="http://schemas.openxmlformats.org/officeDocument/2006/relationships/image" Target="../media/image106.png"/><Relationship Id="rId120" Type="http://schemas.openxmlformats.org/officeDocument/2006/relationships/customXml" Target="../ink/ink114.xml"/><Relationship Id="rId141" Type="http://schemas.openxmlformats.org/officeDocument/2006/relationships/image" Target="../media/image128.png"/><Relationship Id="rId358" Type="http://schemas.openxmlformats.org/officeDocument/2006/relationships/customXml" Target="../ink/ink233.xml"/><Relationship Id="rId379" Type="http://schemas.openxmlformats.org/officeDocument/2006/relationships/image" Target="../media/image247.png"/><Relationship Id="rId7" Type="http://schemas.openxmlformats.org/officeDocument/2006/relationships/image" Target="../media/image61.png"/><Relationship Id="rId162" Type="http://schemas.openxmlformats.org/officeDocument/2006/relationships/customXml" Target="../ink/ink135.xml"/><Relationship Id="rId183" Type="http://schemas.openxmlformats.org/officeDocument/2006/relationships/image" Target="../media/image149.png"/><Relationship Id="rId218" Type="http://schemas.openxmlformats.org/officeDocument/2006/relationships/customXml" Target="../ink/ink163.xml"/><Relationship Id="rId239" Type="http://schemas.openxmlformats.org/officeDocument/2006/relationships/image" Target="../media/image177.png"/><Relationship Id="rId390" Type="http://schemas.openxmlformats.org/officeDocument/2006/relationships/customXml" Target="../ink/ink249.xml"/><Relationship Id="rId250" Type="http://schemas.openxmlformats.org/officeDocument/2006/relationships/customXml" Target="../ink/ink179.xml"/><Relationship Id="rId271" Type="http://schemas.openxmlformats.org/officeDocument/2006/relationships/image" Target="../media/image193.png"/><Relationship Id="rId292" Type="http://schemas.openxmlformats.org/officeDocument/2006/relationships/customXml" Target="../ink/ink200.xml"/><Relationship Id="rId306" Type="http://schemas.openxmlformats.org/officeDocument/2006/relationships/customXml" Target="../ink/ink207.xml"/><Relationship Id="rId24" Type="http://schemas.openxmlformats.org/officeDocument/2006/relationships/customXml" Target="../ink/ink66.xml"/><Relationship Id="rId45" Type="http://schemas.openxmlformats.org/officeDocument/2006/relationships/image" Target="../media/image80.png"/><Relationship Id="rId66" Type="http://schemas.openxmlformats.org/officeDocument/2006/relationships/customXml" Target="../ink/ink87.xml"/><Relationship Id="rId87" Type="http://schemas.openxmlformats.org/officeDocument/2006/relationships/image" Target="../media/image101.png"/><Relationship Id="rId110" Type="http://schemas.openxmlformats.org/officeDocument/2006/relationships/customXml" Target="../ink/ink109.xml"/><Relationship Id="rId131" Type="http://schemas.openxmlformats.org/officeDocument/2006/relationships/image" Target="../media/image123.png"/><Relationship Id="rId327" Type="http://schemas.openxmlformats.org/officeDocument/2006/relationships/image" Target="../media/image221.png"/><Relationship Id="rId348" Type="http://schemas.openxmlformats.org/officeDocument/2006/relationships/customXml" Target="../ink/ink228.xml"/><Relationship Id="rId369" Type="http://schemas.openxmlformats.org/officeDocument/2006/relationships/image" Target="../media/image242.png"/><Relationship Id="rId152" Type="http://schemas.openxmlformats.org/officeDocument/2006/relationships/customXml" Target="../ink/ink130.xml"/><Relationship Id="rId173" Type="http://schemas.openxmlformats.org/officeDocument/2006/relationships/image" Target="../media/image144.png"/><Relationship Id="rId194" Type="http://schemas.openxmlformats.org/officeDocument/2006/relationships/customXml" Target="../ink/ink151.xml"/><Relationship Id="rId208" Type="http://schemas.openxmlformats.org/officeDocument/2006/relationships/customXml" Target="../ink/ink158.xml"/><Relationship Id="rId229" Type="http://schemas.openxmlformats.org/officeDocument/2006/relationships/image" Target="../media/image172.png"/><Relationship Id="rId380" Type="http://schemas.openxmlformats.org/officeDocument/2006/relationships/customXml" Target="../ink/ink244.xml"/><Relationship Id="rId240" Type="http://schemas.openxmlformats.org/officeDocument/2006/relationships/customXml" Target="../ink/ink174.xml"/><Relationship Id="rId261" Type="http://schemas.openxmlformats.org/officeDocument/2006/relationships/image" Target="../media/image188.png"/><Relationship Id="rId14" Type="http://schemas.openxmlformats.org/officeDocument/2006/relationships/customXml" Target="../ink/ink61.xml"/><Relationship Id="rId35" Type="http://schemas.openxmlformats.org/officeDocument/2006/relationships/image" Target="../media/image75.png"/><Relationship Id="rId56" Type="http://schemas.openxmlformats.org/officeDocument/2006/relationships/customXml" Target="../ink/ink82.xml"/><Relationship Id="rId77" Type="http://schemas.openxmlformats.org/officeDocument/2006/relationships/image" Target="../media/image96.png"/><Relationship Id="rId100" Type="http://schemas.openxmlformats.org/officeDocument/2006/relationships/customXml" Target="../ink/ink104.xml"/><Relationship Id="rId282" Type="http://schemas.openxmlformats.org/officeDocument/2006/relationships/customXml" Target="../ink/ink195.xml"/><Relationship Id="rId317" Type="http://schemas.openxmlformats.org/officeDocument/2006/relationships/image" Target="../media/image216.png"/><Relationship Id="rId338" Type="http://schemas.openxmlformats.org/officeDocument/2006/relationships/customXml" Target="../ink/ink223.xml"/><Relationship Id="rId359" Type="http://schemas.openxmlformats.org/officeDocument/2006/relationships/image" Target="../media/image237.png"/><Relationship Id="rId8" Type="http://schemas.openxmlformats.org/officeDocument/2006/relationships/customXml" Target="../ink/ink58.xml"/><Relationship Id="rId98" Type="http://schemas.openxmlformats.org/officeDocument/2006/relationships/customXml" Target="../ink/ink103.xml"/><Relationship Id="rId121" Type="http://schemas.openxmlformats.org/officeDocument/2006/relationships/image" Target="../media/image118.png"/><Relationship Id="rId142" Type="http://schemas.openxmlformats.org/officeDocument/2006/relationships/customXml" Target="../ink/ink125.xml"/><Relationship Id="rId163" Type="http://schemas.openxmlformats.org/officeDocument/2006/relationships/image" Target="../media/image139.png"/><Relationship Id="rId184" Type="http://schemas.openxmlformats.org/officeDocument/2006/relationships/customXml" Target="../ink/ink146.xml"/><Relationship Id="rId219" Type="http://schemas.openxmlformats.org/officeDocument/2006/relationships/image" Target="../media/image167.png"/><Relationship Id="rId370" Type="http://schemas.openxmlformats.org/officeDocument/2006/relationships/customXml" Target="../ink/ink239.xml"/><Relationship Id="rId391" Type="http://schemas.openxmlformats.org/officeDocument/2006/relationships/image" Target="../media/image253.png"/><Relationship Id="rId230" Type="http://schemas.openxmlformats.org/officeDocument/2006/relationships/customXml" Target="../ink/ink169.xml"/><Relationship Id="rId251" Type="http://schemas.openxmlformats.org/officeDocument/2006/relationships/image" Target="../media/image183.png"/><Relationship Id="rId25" Type="http://schemas.openxmlformats.org/officeDocument/2006/relationships/image" Target="../media/image70.png"/><Relationship Id="rId46" Type="http://schemas.openxmlformats.org/officeDocument/2006/relationships/customXml" Target="../ink/ink77.xml"/><Relationship Id="rId67" Type="http://schemas.openxmlformats.org/officeDocument/2006/relationships/image" Target="../media/image91.png"/><Relationship Id="rId272" Type="http://schemas.openxmlformats.org/officeDocument/2006/relationships/customXml" Target="../ink/ink190.xml"/><Relationship Id="rId293" Type="http://schemas.openxmlformats.org/officeDocument/2006/relationships/image" Target="../media/image204.png"/><Relationship Id="rId307" Type="http://schemas.openxmlformats.org/officeDocument/2006/relationships/image" Target="../media/image211.png"/><Relationship Id="rId328" Type="http://schemas.openxmlformats.org/officeDocument/2006/relationships/customXml" Target="../ink/ink218.xml"/><Relationship Id="rId349" Type="http://schemas.openxmlformats.org/officeDocument/2006/relationships/image" Target="../media/image232.png"/><Relationship Id="rId88" Type="http://schemas.openxmlformats.org/officeDocument/2006/relationships/customXml" Target="../ink/ink98.xml"/><Relationship Id="rId111" Type="http://schemas.openxmlformats.org/officeDocument/2006/relationships/image" Target="../media/image113.png"/><Relationship Id="rId132" Type="http://schemas.openxmlformats.org/officeDocument/2006/relationships/customXml" Target="../ink/ink120.xml"/><Relationship Id="rId153" Type="http://schemas.openxmlformats.org/officeDocument/2006/relationships/image" Target="../media/image134.png"/><Relationship Id="rId174" Type="http://schemas.openxmlformats.org/officeDocument/2006/relationships/customXml" Target="../ink/ink141.xml"/><Relationship Id="rId195" Type="http://schemas.openxmlformats.org/officeDocument/2006/relationships/image" Target="../media/image155.png"/><Relationship Id="rId209" Type="http://schemas.openxmlformats.org/officeDocument/2006/relationships/image" Target="../media/image162.png"/><Relationship Id="rId360" Type="http://schemas.openxmlformats.org/officeDocument/2006/relationships/customXml" Target="../ink/ink234.xml"/><Relationship Id="rId381" Type="http://schemas.openxmlformats.org/officeDocument/2006/relationships/image" Target="../media/image248.png"/><Relationship Id="rId220" Type="http://schemas.openxmlformats.org/officeDocument/2006/relationships/customXml" Target="../ink/ink164.xml"/><Relationship Id="rId241" Type="http://schemas.openxmlformats.org/officeDocument/2006/relationships/image" Target="../media/image178.png"/><Relationship Id="rId15" Type="http://schemas.openxmlformats.org/officeDocument/2006/relationships/image" Target="../media/image65.png"/><Relationship Id="rId36" Type="http://schemas.openxmlformats.org/officeDocument/2006/relationships/customXml" Target="../ink/ink72.xml"/><Relationship Id="rId57" Type="http://schemas.openxmlformats.org/officeDocument/2006/relationships/image" Target="../media/image86.png"/><Relationship Id="rId262" Type="http://schemas.openxmlformats.org/officeDocument/2006/relationships/customXml" Target="../ink/ink185.xml"/><Relationship Id="rId283" Type="http://schemas.openxmlformats.org/officeDocument/2006/relationships/image" Target="../media/image199.png"/><Relationship Id="rId318" Type="http://schemas.openxmlformats.org/officeDocument/2006/relationships/customXml" Target="../ink/ink213.xml"/><Relationship Id="rId339" Type="http://schemas.openxmlformats.org/officeDocument/2006/relationships/image" Target="../media/image227.png"/><Relationship Id="rId78" Type="http://schemas.openxmlformats.org/officeDocument/2006/relationships/customXml" Target="../ink/ink93.xml"/><Relationship Id="rId99" Type="http://schemas.openxmlformats.org/officeDocument/2006/relationships/image" Target="../media/image107.png"/><Relationship Id="rId101" Type="http://schemas.openxmlformats.org/officeDocument/2006/relationships/image" Target="../media/image108.png"/><Relationship Id="rId122" Type="http://schemas.openxmlformats.org/officeDocument/2006/relationships/customXml" Target="../ink/ink115.xml"/><Relationship Id="rId143" Type="http://schemas.openxmlformats.org/officeDocument/2006/relationships/image" Target="../media/image129.png"/><Relationship Id="rId164" Type="http://schemas.openxmlformats.org/officeDocument/2006/relationships/customXml" Target="../ink/ink136.xml"/><Relationship Id="rId185" Type="http://schemas.openxmlformats.org/officeDocument/2006/relationships/image" Target="../media/image150.png"/><Relationship Id="rId350" Type="http://schemas.openxmlformats.org/officeDocument/2006/relationships/customXml" Target="../ink/ink229.xml"/><Relationship Id="rId371" Type="http://schemas.openxmlformats.org/officeDocument/2006/relationships/image" Target="../media/image243.png"/><Relationship Id="rId9" Type="http://schemas.openxmlformats.org/officeDocument/2006/relationships/image" Target="../media/image62.png"/><Relationship Id="rId210" Type="http://schemas.openxmlformats.org/officeDocument/2006/relationships/customXml" Target="../ink/ink159.xml"/><Relationship Id="rId392" Type="http://schemas.openxmlformats.org/officeDocument/2006/relationships/customXml" Target="../ink/ink250.xml"/><Relationship Id="rId26" Type="http://schemas.openxmlformats.org/officeDocument/2006/relationships/customXml" Target="../ink/ink67.xml"/><Relationship Id="rId231" Type="http://schemas.openxmlformats.org/officeDocument/2006/relationships/image" Target="../media/image173.png"/><Relationship Id="rId252" Type="http://schemas.openxmlformats.org/officeDocument/2006/relationships/customXml" Target="../ink/ink180.xml"/><Relationship Id="rId273" Type="http://schemas.openxmlformats.org/officeDocument/2006/relationships/image" Target="../media/image194.png"/><Relationship Id="rId294" Type="http://schemas.openxmlformats.org/officeDocument/2006/relationships/customXml" Target="../ink/ink201.xml"/><Relationship Id="rId308" Type="http://schemas.openxmlformats.org/officeDocument/2006/relationships/customXml" Target="../ink/ink208.xml"/><Relationship Id="rId329" Type="http://schemas.openxmlformats.org/officeDocument/2006/relationships/image" Target="../media/image222.png"/><Relationship Id="rId47" Type="http://schemas.openxmlformats.org/officeDocument/2006/relationships/image" Target="../media/image81.png"/><Relationship Id="rId68" Type="http://schemas.openxmlformats.org/officeDocument/2006/relationships/customXml" Target="../ink/ink88.xml"/><Relationship Id="rId89" Type="http://schemas.openxmlformats.org/officeDocument/2006/relationships/image" Target="../media/image102.png"/><Relationship Id="rId112" Type="http://schemas.openxmlformats.org/officeDocument/2006/relationships/customXml" Target="../ink/ink110.xml"/><Relationship Id="rId133" Type="http://schemas.openxmlformats.org/officeDocument/2006/relationships/image" Target="../media/image124.png"/><Relationship Id="rId154" Type="http://schemas.openxmlformats.org/officeDocument/2006/relationships/customXml" Target="../ink/ink131.xml"/><Relationship Id="rId175" Type="http://schemas.openxmlformats.org/officeDocument/2006/relationships/image" Target="../media/image145.png"/><Relationship Id="rId340" Type="http://schemas.openxmlformats.org/officeDocument/2006/relationships/customXml" Target="../ink/ink224.xml"/><Relationship Id="rId361" Type="http://schemas.openxmlformats.org/officeDocument/2006/relationships/image" Target="../media/image238.png"/><Relationship Id="rId196" Type="http://schemas.openxmlformats.org/officeDocument/2006/relationships/customXml" Target="../ink/ink152.xml"/><Relationship Id="rId200" Type="http://schemas.openxmlformats.org/officeDocument/2006/relationships/customXml" Target="../ink/ink154.xml"/><Relationship Id="rId382" Type="http://schemas.openxmlformats.org/officeDocument/2006/relationships/customXml" Target="../ink/ink245.xml"/><Relationship Id="rId16" Type="http://schemas.openxmlformats.org/officeDocument/2006/relationships/customXml" Target="../ink/ink62.xml"/><Relationship Id="rId221" Type="http://schemas.openxmlformats.org/officeDocument/2006/relationships/image" Target="../media/image168.png"/><Relationship Id="rId242" Type="http://schemas.openxmlformats.org/officeDocument/2006/relationships/customXml" Target="../ink/ink175.xml"/><Relationship Id="rId263" Type="http://schemas.openxmlformats.org/officeDocument/2006/relationships/image" Target="../media/image189.png"/><Relationship Id="rId284" Type="http://schemas.openxmlformats.org/officeDocument/2006/relationships/customXml" Target="../ink/ink196.xml"/><Relationship Id="rId319" Type="http://schemas.openxmlformats.org/officeDocument/2006/relationships/image" Target="../media/image217.png"/><Relationship Id="rId37" Type="http://schemas.openxmlformats.org/officeDocument/2006/relationships/image" Target="../media/image76.png"/><Relationship Id="rId58" Type="http://schemas.openxmlformats.org/officeDocument/2006/relationships/customXml" Target="../ink/ink83.xml"/><Relationship Id="rId79" Type="http://schemas.openxmlformats.org/officeDocument/2006/relationships/image" Target="../media/image97.png"/><Relationship Id="rId102" Type="http://schemas.openxmlformats.org/officeDocument/2006/relationships/customXml" Target="../ink/ink105.xml"/><Relationship Id="rId123" Type="http://schemas.openxmlformats.org/officeDocument/2006/relationships/image" Target="../media/image119.png"/><Relationship Id="rId144" Type="http://schemas.openxmlformats.org/officeDocument/2006/relationships/customXml" Target="../ink/ink126.xml"/><Relationship Id="rId330" Type="http://schemas.openxmlformats.org/officeDocument/2006/relationships/customXml" Target="../ink/ink219.xml"/><Relationship Id="rId90" Type="http://schemas.openxmlformats.org/officeDocument/2006/relationships/customXml" Target="../ink/ink99.xml"/><Relationship Id="rId165" Type="http://schemas.openxmlformats.org/officeDocument/2006/relationships/image" Target="../media/image140.png"/><Relationship Id="rId186" Type="http://schemas.openxmlformats.org/officeDocument/2006/relationships/customXml" Target="../ink/ink147.xml"/><Relationship Id="rId351" Type="http://schemas.openxmlformats.org/officeDocument/2006/relationships/image" Target="../media/image233.png"/><Relationship Id="rId372" Type="http://schemas.openxmlformats.org/officeDocument/2006/relationships/customXml" Target="../ink/ink240.xml"/><Relationship Id="rId393" Type="http://schemas.openxmlformats.org/officeDocument/2006/relationships/image" Target="../media/image254.png"/><Relationship Id="rId211" Type="http://schemas.openxmlformats.org/officeDocument/2006/relationships/image" Target="../media/image163.png"/><Relationship Id="rId232" Type="http://schemas.openxmlformats.org/officeDocument/2006/relationships/customXml" Target="../ink/ink170.xml"/><Relationship Id="rId253" Type="http://schemas.openxmlformats.org/officeDocument/2006/relationships/image" Target="../media/image184.png"/><Relationship Id="rId274" Type="http://schemas.openxmlformats.org/officeDocument/2006/relationships/customXml" Target="../ink/ink191.xml"/><Relationship Id="rId295" Type="http://schemas.openxmlformats.org/officeDocument/2006/relationships/image" Target="../media/image205.png"/><Relationship Id="rId309" Type="http://schemas.openxmlformats.org/officeDocument/2006/relationships/image" Target="../media/image212.png"/><Relationship Id="rId27" Type="http://schemas.openxmlformats.org/officeDocument/2006/relationships/image" Target="../media/image71.png"/><Relationship Id="rId48" Type="http://schemas.openxmlformats.org/officeDocument/2006/relationships/customXml" Target="../ink/ink78.xml"/><Relationship Id="rId69" Type="http://schemas.openxmlformats.org/officeDocument/2006/relationships/image" Target="../media/image92.png"/><Relationship Id="rId113" Type="http://schemas.openxmlformats.org/officeDocument/2006/relationships/image" Target="../media/image114.png"/><Relationship Id="rId134" Type="http://schemas.openxmlformats.org/officeDocument/2006/relationships/customXml" Target="../ink/ink121.xml"/><Relationship Id="rId320" Type="http://schemas.openxmlformats.org/officeDocument/2006/relationships/customXml" Target="../ink/ink214.xml"/><Relationship Id="rId80" Type="http://schemas.openxmlformats.org/officeDocument/2006/relationships/customXml" Target="../ink/ink94.xml"/><Relationship Id="rId155" Type="http://schemas.openxmlformats.org/officeDocument/2006/relationships/image" Target="../media/image135.png"/><Relationship Id="rId176" Type="http://schemas.openxmlformats.org/officeDocument/2006/relationships/customXml" Target="../ink/ink142.xml"/><Relationship Id="rId197" Type="http://schemas.openxmlformats.org/officeDocument/2006/relationships/image" Target="../media/image156.png"/><Relationship Id="rId341" Type="http://schemas.openxmlformats.org/officeDocument/2006/relationships/image" Target="../media/image228.png"/><Relationship Id="rId362" Type="http://schemas.openxmlformats.org/officeDocument/2006/relationships/customXml" Target="../ink/ink235.xml"/><Relationship Id="rId383" Type="http://schemas.openxmlformats.org/officeDocument/2006/relationships/image" Target="../media/image249.png"/><Relationship Id="rId201" Type="http://schemas.openxmlformats.org/officeDocument/2006/relationships/image" Target="../media/image158.png"/><Relationship Id="rId222" Type="http://schemas.openxmlformats.org/officeDocument/2006/relationships/customXml" Target="../ink/ink165.xml"/><Relationship Id="rId243" Type="http://schemas.openxmlformats.org/officeDocument/2006/relationships/image" Target="../media/image179.png"/><Relationship Id="rId264" Type="http://schemas.openxmlformats.org/officeDocument/2006/relationships/customXml" Target="../ink/ink186.xml"/><Relationship Id="rId285" Type="http://schemas.openxmlformats.org/officeDocument/2006/relationships/image" Target="../media/image200.png"/><Relationship Id="rId17" Type="http://schemas.openxmlformats.org/officeDocument/2006/relationships/image" Target="../media/image66.png"/><Relationship Id="rId38" Type="http://schemas.openxmlformats.org/officeDocument/2006/relationships/customXml" Target="../ink/ink73.xml"/><Relationship Id="rId59" Type="http://schemas.openxmlformats.org/officeDocument/2006/relationships/image" Target="../media/image87.png"/><Relationship Id="rId103" Type="http://schemas.openxmlformats.org/officeDocument/2006/relationships/image" Target="../media/image109.png"/><Relationship Id="rId124" Type="http://schemas.openxmlformats.org/officeDocument/2006/relationships/customXml" Target="../ink/ink116.xml"/><Relationship Id="rId310" Type="http://schemas.openxmlformats.org/officeDocument/2006/relationships/customXml" Target="../ink/ink209.xml"/><Relationship Id="rId70" Type="http://schemas.openxmlformats.org/officeDocument/2006/relationships/customXml" Target="../ink/ink89.xml"/><Relationship Id="rId91" Type="http://schemas.openxmlformats.org/officeDocument/2006/relationships/image" Target="../media/image103.png"/><Relationship Id="rId145" Type="http://schemas.openxmlformats.org/officeDocument/2006/relationships/image" Target="../media/image130.png"/><Relationship Id="rId166" Type="http://schemas.openxmlformats.org/officeDocument/2006/relationships/customXml" Target="../ink/ink137.xml"/><Relationship Id="rId187" Type="http://schemas.openxmlformats.org/officeDocument/2006/relationships/image" Target="../media/image151.png"/><Relationship Id="rId331" Type="http://schemas.openxmlformats.org/officeDocument/2006/relationships/image" Target="../media/image223.png"/><Relationship Id="rId352" Type="http://schemas.openxmlformats.org/officeDocument/2006/relationships/customXml" Target="../ink/ink230.xml"/><Relationship Id="rId373" Type="http://schemas.openxmlformats.org/officeDocument/2006/relationships/image" Target="../media/image244.png"/><Relationship Id="rId394" Type="http://schemas.openxmlformats.org/officeDocument/2006/relationships/customXml" Target="../ink/ink25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0.xml"/><Relationship Id="rId233" Type="http://schemas.openxmlformats.org/officeDocument/2006/relationships/image" Target="../media/image174.png"/><Relationship Id="rId254" Type="http://schemas.openxmlformats.org/officeDocument/2006/relationships/customXml" Target="../ink/ink181.xml"/><Relationship Id="rId28" Type="http://schemas.openxmlformats.org/officeDocument/2006/relationships/customXml" Target="../ink/ink68.xml"/><Relationship Id="rId49" Type="http://schemas.openxmlformats.org/officeDocument/2006/relationships/image" Target="../media/image82.png"/><Relationship Id="rId114" Type="http://schemas.openxmlformats.org/officeDocument/2006/relationships/customXml" Target="../ink/ink111.xml"/><Relationship Id="rId275" Type="http://schemas.openxmlformats.org/officeDocument/2006/relationships/image" Target="../media/image195.png"/><Relationship Id="rId296" Type="http://schemas.openxmlformats.org/officeDocument/2006/relationships/customXml" Target="../ink/ink202.xml"/><Relationship Id="rId300" Type="http://schemas.openxmlformats.org/officeDocument/2006/relationships/customXml" Target="../ink/ink204.xml"/><Relationship Id="rId60" Type="http://schemas.openxmlformats.org/officeDocument/2006/relationships/customXml" Target="../ink/ink84.xml"/><Relationship Id="rId81" Type="http://schemas.openxmlformats.org/officeDocument/2006/relationships/image" Target="../media/image98.png"/><Relationship Id="rId135" Type="http://schemas.openxmlformats.org/officeDocument/2006/relationships/image" Target="../media/image125.png"/><Relationship Id="rId156" Type="http://schemas.openxmlformats.org/officeDocument/2006/relationships/customXml" Target="../ink/ink132.xml"/><Relationship Id="rId177" Type="http://schemas.openxmlformats.org/officeDocument/2006/relationships/image" Target="../media/image146.png"/><Relationship Id="rId198" Type="http://schemas.openxmlformats.org/officeDocument/2006/relationships/customXml" Target="../ink/ink153.xml"/><Relationship Id="rId321" Type="http://schemas.openxmlformats.org/officeDocument/2006/relationships/image" Target="../media/image218.png"/><Relationship Id="rId342" Type="http://schemas.openxmlformats.org/officeDocument/2006/relationships/customXml" Target="../ink/ink225.xml"/><Relationship Id="rId363" Type="http://schemas.openxmlformats.org/officeDocument/2006/relationships/image" Target="../media/image239.png"/><Relationship Id="rId384" Type="http://schemas.openxmlformats.org/officeDocument/2006/relationships/customXml" Target="../ink/ink246.xml"/><Relationship Id="rId202" Type="http://schemas.openxmlformats.org/officeDocument/2006/relationships/customXml" Target="../ink/ink155.xml"/><Relationship Id="rId223" Type="http://schemas.openxmlformats.org/officeDocument/2006/relationships/image" Target="../media/image169.png"/><Relationship Id="rId244" Type="http://schemas.openxmlformats.org/officeDocument/2006/relationships/customXml" Target="../ink/ink176.xml"/><Relationship Id="rId18" Type="http://schemas.openxmlformats.org/officeDocument/2006/relationships/customXml" Target="../ink/ink63.xml"/><Relationship Id="rId39" Type="http://schemas.openxmlformats.org/officeDocument/2006/relationships/image" Target="../media/image77.png"/><Relationship Id="rId265" Type="http://schemas.openxmlformats.org/officeDocument/2006/relationships/image" Target="../media/image190.png"/><Relationship Id="rId286" Type="http://schemas.openxmlformats.org/officeDocument/2006/relationships/customXml" Target="../ink/ink197.xml"/><Relationship Id="rId50" Type="http://schemas.openxmlformats.org/officeDocument/2006/relationships/customXml" Target="../ink/ink79.xml"/><Relationship Id="rId104" Type="http://schemas.openxmlformats.org/officeDocument/2006/relationships/customXml" Target="../ink/ink106.xml"/><Relationship Id="rId125" Type="http://schemas.openxmlformats.org/officeDocument/2006/relationships/image" Target="../media/image120.png"/><Relationship Id="rId146" Type="http://schemas.openxmlformats.org/officeDocument/2006/relationships/customXml" Target="../ink/ink127.xml"/><Relationship Id="rId167" Type="http://schemas.openxmlformats.org/officeDocument/2006/relationships/image" Target="../media/image141.png"/><Relationship Id="rId188" Type="http://schemas.openxmlformats.org/officeDocument/2006/relationships/customXml" Target="../ink/ink148.xml"/><Relationship Id="rId311" Type="http://schemas.openxmlformats.org/officeDocument/2006/relationships/image" Target="../media/image213.png"/><Relationship Id="rId332" Type="http://schemas.openxmlformats.org/officeDocument/2006/relationships/customXml" Target="../ink/ink220.xml"/><Relationship Id="rId353" Type="http://schemas.openxmlformats.org/officeDocument/2006/relationships/image" Target="../media/image234.png"/><Relationship Id="rId374" Type="http://schemas.openxmlformats.org/officeDocument/2006/relationships/customXml" Target="../ink/ink241.xml"/><Relationship Id="rId395" Type="http://schemas.openxmlformats.org/officeDocument/2006/relationships/image" Target="../media/image255.png"/><Relationship Id="rId71" Type="http://schemas.openxmlformats.org/officeDocument/2006/relationships/image" Target="../media/image93.png"/><Relationship Id="rId92" Type="http://schemas.openxmlformats.org/officeDocument/2006/relationships/customXml" Target="../ink/ink100.xml"/><Relationship Id="rId213" Type="http://schemas.openxmlformats.org/officeDocument/2006/relationships/image" Target="../media/image164.png"/><Relationship Id="rId234" Type="http://schemas.openxmlformats.org/officeDocument/2006/relationships/customXml" Target="../ink/ink171.xml"/><Relationship Id="rId2" Type="http://schemas.openxmlformats.org/officeDocument/2006/relationships/customXml" Target="../ink/ink55.xml"/><Relationship Id="rId29" Type="http://schemas.openxmlformats.org/officeDocument/2006/relationships/image" Target="../media/image72.png"/><Relationship Id="rId255" Type="http://schemas.openxmlformats.org/officeDocument/2006/relationships/image" Target="../media/image185.png"/><Relationship Id="rId276" Type="http://schemas.openxmlformats.org/officeDocument/2006/relationships/customXml" Target="../ink/ink192.xml"/><Relationship Id="rId297" Type="http://schemas.openxmlformats.org/officeDocument/2006/relationships/image" Target="../media/image206.png"/><Relationship Id="rId40" Type="http://schemas.openxmlformats.org/officeDocument/2006/relationships/customXml" Target="../ink/ink74.xml"/><Relationship Id="rId115" Type="http://schemas.openxmlformats.org/officeDocument/2006/relationships/image" Target="../media/image115.png"/><Relationship Id="rId136" Type="http://schemas.openxmlformats.org/officeDocument/2006/relationships/customXml" Target="../ink/ink122.xml"/><Relationship Id="rId157" Type="http://schemas.openxmlformats.org/officeDocument/2006/relationships/image" Target="../media/image136.png"/><Relationship Id="rId178" Type="http://schemas.openxmlformats.org/officeDocument/2006/relationships/customXml" Target="../ink/ink143.xml"/><Relationship Id="rId301" Type="http://schemas.openxmlformats.org/officeDocument/2006/relationships/image" Target="../media/image208.png"/><Relationship Id="rId322" Type="http://schemas.openxmlformats.org/officeDocument/2006/relationships/customXml" Target="../ink/ink215.xml"/><Relationship Id="rId343" Type="http://schemas.openxmlformats.org/officeDocument/2006/relationships/image" Target="../media/image229.png"/><Relationship Id="rId364" Type="http://schemas.openxmlformats.org/officeDocument/2006/relationships/customXml" Target="../ink/ink236.xml"/><Relationship Id="rId61" Type="http://schemas.openxmlformats.org/officeDocument/2006/relationships/image" Target="../media/image88.png"/><Relationship Id="rId82" Type="http://schemas.openxmlformats.org/officeDocument/2006/relationships/customXml" Target="../ink/ink95.xml"/><Relationship Id="rId199" Type="http://schemas.openxmlformats.org/officeDocument/2006/relationships/image" Target="../media/image157.png"/><Relationship Id="rId203" Type="http://schemas.openxmlformats.org/officeDocument/2006/relationships/image" Target="../media/image159.png"/><Relationship Id="rId385" Type="http://schemas.openxmlformats.org/officeDocument/2006/relationships/image" Target="../media/image250.png"/><Relationship Id="rId19" Type="http://schemas.openxmlformats.org/officeDocument/2006/relationships/image" Target="../media/image67.png"/><Relationship Id="rId224" Type="http://schemas.openxmlformats.org/officeDocument/2006/relationships/customXml" Target="../ink/ink166.xml"/><Relationship Id="rId245" Type="http://schemas.openxmlformats.org/officeDocument/2006/relationships/image" Target="../media/image180.png"/><Relationship Id="rId266" Type="http://schemas.openxmlformats.org/officeDocument/2006/relationships/customXml" Target="../ink/ink187.xml"/><Relationship Id="rId287" Type="http://schemas.openxmlformats.org/officeDocument/2006/relationships/image" Target="../media/image201.png"/><Relationship Id="rId30" Type="http://schemas.openxmlformats.org/officeDocument/2006/relationships/customXml" Target="../ink/ink69.xml"/><Relationship Id="rId105" Type="http://schemas.openxmlformats.org/officeDocument/2006/relationships/image" Target="../media/image110.png"/><Relationship Id="rId126" Type="http://schemas.openxmlformats.org/officeDocument/2006/relationships/customXml" Target="../ink/ink117.xml"/><Relationship Id="rId147" Type="http://schemas.openxmlformats.org/officeDocument/2006/relationships/image" Target="../media/image131.png"/><Relationship Id="rId168" Type="http://schemas.openxmlformats.org/officeDocument/2006/relationships/customXml" Target="../ink/ink138.xml"/><Relationship Id="rId312" Type="http://schemas.openxmlformats.org/officeDocument/2006/relationships/customXml" Target="../ink/ink210.xml"/><Relationship Id="rId333" Type="http://schemas.openxmlformats.org/officeDocument/2006/relationships/image" Target="../media/image224.png"/><Relationship Id="rId354" Type="http://schemas.openxmlformats.org/officeDocument/2006/relationships/customXml" Target="../ink/ink231.xml"/><Relationship Id="rId51" Type="http://schemas.openxmlformats.org/officeDocument/2006/relationships/image" Target="../media/image83.png"/><Relationship Id="rId72" Type="http://schemas.openxmlformats.org/officeDocument/2006/relationships/customXml" Target="../ink/ink90.xml"/><Relationship Id="rId93" Type="http://schemas.openxmlformats.org/officeDocument/2006/relationships/image" Target="../media/image104.png"/><Relationship Id="rId189" Type="http://schemas.openxmlformats.org/officeDocument/2006/relationships/image" Target="../media/image152.png"/><Relationship Id="rId375" Type="http://schemas.openxmlformats.org/officeDocument/2006/relationships/image" Target="../media/image245.png"/><Relationship Id="rId396" Type="http://schemas.openxmlformats.org/officeDocument/2006/relationships/customXml" Target="../ink/ink252.xml"/><Relationship Id="rId3" Type="http://schemas.openxmlformats.org/officeDocument/2006/relationships/image" Target="../media/image59.png"/><Relationship Id="rId214" Type="http://schemas.openxmlformats.org/officeDocument/2006/relationships/customXml" Target="../ink/ink161.xml"/><Relationship Id="rId235" Type="http://schemas.openxmlformats.org/officeDocument/2006/relationships/image" Target="../media/image175.png"/><Relationship Id="rId256" Type="http://schemas.openxmlformats.org/officeDocument/2006/relationships/customXml" Target="../ink/ink182.xml"/><Relationship Id="rId277" Type="http://schemas.openxmlformats.org/officeDocument/2006/relationships/image" Target="../media/image196.png"/><Relationship Id="rId298" Type="http://schemas.openxmlformats.org/officeDocument/2006/relationships/customXml" Target="../ink/ink203.xml"/><Relationship Id="rId400" Type="http://schemas.openxmlformats.org/officeDocument/2006/relationships/customXml" Target="../ink/ink254.xml"/><Relationship Id="rId116" Type="http://schemas.openxmlformats.org/officeDocument/2006/relationships/customXml" Target="../ink/ink112.xml"/><Relationship Id="rId137" Type="http://schemas.openxmlformats.org/officeDocument/2006/relationships/image" Target="../media/image126.png"/><Relationship Id="rId158" Type="http://schemas.openxmlformats.org/officeDocument/2006/relationships/customXml" Target="../ink/ink133.xml"/><Relationship Id="rId302" Type="http://schemas.openxmlformats.org/officeDocument/2006/relationships/customXml" Target="../ink/ink205.xml"/><Relationship Id="rId323" Type="http://schemas.openxmlformats.org/officeDocument/2006/relationships/image" Target="../media/image219.png"/><Relationship Id="rId344" Type="http://schemas.openxmlformats.org/officeDocument/2006/relationships/customXml" Target="../ink/ink226.xml"/><Relationship Id="rId20" Type="http://schemas.openxmlformats.org/officeDocument/2006/relationships/customXml" Target="../ink/ink64.xml"/><Relationship Id="rId41" Type="http://schemas.openxmlformats.org/officeDocument/2006/relationships/image" Target="../media/image78.png"/><Relationship Id="rId62" Type="http://schemas.openxmlformats.org/officeDocument/2006/relationships/customXml" Target="../ink/ink85.xml"/><Relationship Id="rId83" Type="http://schemas.openxmlformats.org/officeDocument/2006/relationships/image" Target="../media/image99.png"/><Relationship Id="rId179" Type="http://schemas.openxmlformats.org/officeDocument/2006/relationships/image" Target="../media/image147.png"/><Relationship Id="rId365" Type="http://schemas.openxmlformats.org/officeDocument/2006/relationships/image" Target="../media/image240.png"/><Relationship Id="rId386" Type="http://schemas.openxmlformats.org/officeDocument/2006/relationships/customXml" Target="../ink/ink247.xml"/><Relationship Id="rId190" Type="http://schemas.openxmlformats.org/officeDocument/2006/relationships/customXml" Target="../ink/ink149.xml"/><Relationship Id="rId204" Type="http://schemas.openxmlformats.org/officeDocument/2006/relationships/customXml" Target="../ink/ink156.xml"/><Relationship Id="rId225" Type="http://schemas.openxmlformats.org/officeDocument/2006/relationships/image" Target="../media/image170.png"/><Relationship Id="rId246" Type="http://schemas.openxmlformats.org/officeDocument/2006/relationships/customXml" Target="../ink/ink177.xml"/><Relationship Id="rId267" Type="http://schemas.openxmlformats.org/officeDocument/2006/relationships/image" Target="../media/image191.png"/><Relationship Id="rId288" Type="http://schemas.openxmlformats.org/officeDocument/2006/relationships/customXml" Target="../ink/ink198.xml"/><Relationship Id="rId106" Type="http://schemas.openxmlformats.org/officeDocument/2006/relationships/customXml" Target="../ink/ink107.xml"/><Relationship Id="rId127" Type="http://schemas.openxmlformats.org/officeDocument/2006/relationships/image" Target="../media/image121.png"/><Relationship Id="rId313" Type="http://schemas.openxmlformats.org/officeDocument/2006/relationships/image" Target="../media/image214.png"/><Relationship Id="rId10" Type="http://schemas.openxmlformats.org/officeDocument/2006/relationships/customXml" Target="../ink/ink59.xml"/><Relationship Id="rId31" Type="http://schemas.openxmlformats.org/officeDocument/2006/relationships/image" Target="../media/image73.png"/><Relationship Id="rId52" Type="http://schemas.openxmlformats.org/officeDocument/2006/relationships/customXml" Target="../ink/ink80.xml"/><Relationship Id="rId73" Type="http://schemas.openxmlformats.org/officeDocument/2006/relationships/image" Target="../media/image94.png"/><Relationship Id="rId94" Type="http://schemas.openxmlformats.org/officeDocument/2006/relationships/customXml" Target="../ink/ink101.xml"/><Relationship Id="rId148" Type="http://schemas.openxmlformats.org/officeDocument/2006/relationships/customXml" Target="../ink/ink128.xml"/><Relationship Id="rId169" Type="http://schemas.openxmlformats.org/officeDocument/2006/relationships/image" Target="../media/image142.png"/><Relationship Id="rId334" Type="http://schemas.openxmlformats.org/officeDocument/2006/relationships/customXml" Target="../ink/ink221.xml"/><Relationship Id="rId355" Type="http://schemas.openxmlformats.org/officeDocument/2006/relationships/image" Target="../media/image235.png"/><Relationship Id="rId376" Type="http://schemas.openxmlformats.org/officeDocument/2006/relationships/customXml" Target="../ink/ink242.xml"/><Relationship Id="rId397" Type="http://schemas.openxmlformats.org/officeDocument/2006/relationships/image" Target="../media/image256.png"/><Relationship Id="rId4" Type="http://schemas.openxmlformats.org/officeDocument/2006/relationships/customXml" Target="../ink/ink56.xml"/><Relationship Id="rId180" Type="http://schemas.openxmlformats.org/officeDocument/2006/relationships/customXml" Target="../ink/ink144.xml"/><Relationship Id="rId215" Type="http://schemas.openxmlformats.org/officeDocument/2006/relationships/image" Target="../media/image165.png"/><Relationship Id="rId236" Type="http://schemas.openxmlformats.org/officeDocument/2006/relationships/customXml" Target="../ink/ink172.xml"/><Relationship Id="rId257" Type="http://schemas.openxmlformats.org/officeDocument/2006/relationships/image" Target="../media/image186.png"/><Relationship Id="rId278" Type="http://schemas.openxmlformats.org/officeDocument/2006/relationships/customXml" Target="../ink/ink193.xml"/><Relationship Id="rId401" Type="http://schemas.openxmlformats.org/officeDocument/2006/relationships/image" Target="../media/image258.png"/><Relationship Id="rId303" Type="http://schemas.openxmlformats.org/officeDocument/2006/relationships/image" Target="../media/image209.png"/><Relationship Id="rId42" Type="http://schemas.openxmlformats.org/officeDocument/2006/relationships/customXml" Target="../ink/ink75.xml"/><Relationship Id="rId84" Type="http://schemas.openxmlformats.org/officeDocument/2006/relationships/customXml" Target="../ink/ink96.xml"/><Relationship Id="rId138" Type="http://schemas.openxmlformats.org/officeDocument/2006/relationships/customXml" Target="../ink/ink123.xml"/><Relationship Id="rId345" Type="http://schemas.openxmlformats.org/officeDocument/2006/relationships/image" Target="../media/image230.png"/><Relationship Id="rId387" Type="http://schemas.openxmlformats.org/officeDocument/2006/relationships/image" Target="../media/image251.png"/><Relationship Id="rId191" Type="http://schemas.openxmlformats.org/officeDocument/2006/relationships/image" Target="../media/image153.png"/><Relationship Id="rId205" Type="http://schemas.openxmlformats.org/officeDocument/2006/relationships/image" Target="../media/image160.png"/><Relationship Id="rId247" Type="http://schemas.openxmlformats.org/officeDocument/2006/relationships/image" Target="../media/image18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6.png"/><Relationship Id="rId299" Type="http://schemas.openxmlformats.org/officeDocument/2006/relationships/image" Target="../media/image407.png"/><Relationship Id="rId303" Type="http://schemas.openxmlformats.org/officeDocument/2006/relationships/image" Target="../media/image409.png"/><Relationship Id="rId21" Type="http://schemas.openxmlformats.org/officeDocument/2006/relationships/image" Target="../media/image268.png"/><Relationship Id="rId42" Type="http://schemas.openxmlformats.org/officeDocument/2006/relationships/customXml" Target="../ink/ink275.xml"/><Relationship Id="rId63" Type="http://schemas.openxmlformats.org/officeDocument/2006/relationships/image" Target="../media/image289.png"/><Relationship Id="rId84" Type="http://schemas.openxmlformats.org/officeDocument/2006/relationships/customXml" Target="../ink/ink296.xml"/><Relationship Id="rId138" Type="http://schemas.openxmlformats.org/officeDocument/2006/relationships/customXml" Target="../ink/ink323.xml"/><Relationship Id="rId159" Type="http://schemas.openxmlformats.org/officeDocument/2006/relationships/image" Target="../media/image337.png"/><Relationship Id="rId170" Type="http://schemas.openxmlformats.org/officeDocument/2006/relationships/customXml" Target="../ink/ink339.xml"/><Relationship Id="rId191" Type="http://schemas.openxmlformats.org/officeDocument/2006/relationships/image" Target="../media/image353.png"/><Relationship Id="rId205" Type="http://schemas.openxmlformats.org/officeDocument/2006/relationships/image" Target="../media/image360.png"/><Relationship Id="rId226" Type="http://schemas.openxmlformats.org/officeDocument/2006/relationships/customXml" Target="../ink/ink367.xml"/><Relationship Id="rId247" Type="http://schemas.openxmlformats.org/officeDocument/2006/relationships/image" Target="../media/image381.png"/><Relationship Id="rId107" Type="http://schemas.openxmlformats.org/officeDocument/2006/relationships/image" Target="../media/image311.png"/><Relationship Id="rId268" Type="http://schemas.openxmlformats.org/officeDocument/2006/relationships/customXml" Target="../ink/ink388.xml"/><Relationship Id="rId289" Type="http://schemas.openxmlformats.org/officeDocument/2006/relationships/image" Target="../media/image402.png"/><Relationship Id="rId11" Type="http://schemas.openxmlformats.org/officeDocument/2006/relationships/image" Target="../media/image263.png"/><Relationship Id="rId32" Type="http://schemas.openxmlformats.org/officeDocument/2006/relationships/customXml" Target="../ink/ink270.xml"/><Relationship Id="rId53" Type="http://schemas.openxmlformats.org/officeDocument/2006/relationships/image" Target="../media/image284.png"/><Relationship Id="rId74" Type="http://schemas.openxmlformats.org/officeDocument/2006/relationships/customXml" Target="../ink/ink291.xml"/><Relationship Id="rId128" Type="http://schemas.openxmlformats.org/officeDocument/2006/relationships/customXml" Target="../ink/ink318.xml"/><Relationship Id="rId149" Type="http://schemas.openxmlformats.org/officeDocument/2006/relationships/image" Target="../media/image332.png"/><Relationship Id="rId314" Type="http://schemas.openxmlformats.org/officeDocument/2006/relationships/customXml" Target="../ink/ink411.xml"/><Relationship Id="rId5" Type="http://schemas.openxmlformats.org/officeDocument/2006/relationships/image" Target="../media/image260.png"/><Relationship Id="rId95" Type="http://schemas.openxmlformats.org/officeDocument/2006/relationships/image" Target="../media/image305.png"/><Relationship Id="rId160" Type="http://schemas.openxmlformats.org/officeDocument/2006/relationships/customXml" Target="../ink/ink334.xml"/><Relationship Id="rId181" Type="http://schemas.openxmlformats.org/officeDocument/2006/relationships/image" Target="../media/image348.png"/><Relationship Id="rId216" Type="http://schemas.openxmlformats.org/officeDocument/2006/relationships/customXml" Target="../ink/ink362.xml"/><Relationship Id="rId237" Type="http://schemas.openxmlformats.org/officeDocument/2006/relationships/image" Target="../media/image376.png"/><Relationship Id="rId258" Type="http://schemas.openxmlformats.org/officeDocument/2006/relationships/customXml" Target="../ink/ink383.xml"/><Relationship Id="rId279" Type="http://schemas.openxmlformats.org/officeDocument/2006/relationships/image" Target="../media/image397.png"/><Relationship Id="rId22" Type="http://schemas.openxmlformats.org/officeDocument/2006/relationships/customXml" Target="../ink/ink265.xml"/><Relationship Id="rId43" Type="http://schemas.openxmlformats.org/officeDocument/2006/relationships/image" Target="../media/image279.png"/><Relationship Id="rId64" Type="http://schemas.openxmlformats.org/officeDocument/2006/relationships/customXml" Target="../ink/ink286.xml"/><Relationship Id="rId118" Type="http://schemas.openxmlformats.org/officeDocument/2006/relationships/customXml" Target="../ink/ink313.xml"/><Relationship Id="rId139" Type="http://schemas.openxmlformats.org/officeDocument/2006/relationships/image" Target="../media/image327.png"/><Relationship Id="rId290" Type="http://schemas.openxmlformats.org/officeDocument/2006/relationships/customXml" Target="../ink/ink399.xml"/><Relationship Id="rId304" Type="http://schemas.openxmlformats.org/officeDocument/2006/relationships/customXml" Target="../ink/ink406.xml"/><Relationship Id="rId85" Type="http://schemas.openxmlformats.org/officeDocument/2006/relationships/image" Target="../media/image300.png"/><Relationship Id="rId150" Type="http://schemas.openxmlformats.org/officeDocument/2006/relationships/customXml" Target="../ink/ink329.xml"/><Relationship Id="rId171" Type="http://schemas.openxmlformats.org/officeDocument/2006/relationships/image" Target="../media/image343.png"/><Relationship Id="rId192" Type="http://schemas.openxmlformats.org/officeDocument/2006/relationships/customXml" Target="../ink/ink350.xml"/><Relationship Id="rId206" Type="http://schemas.openxmlformats.org/officeDocument/2006/relationships/customXml" Target="../ink/ink357.xml"/><Relationship Id="rId227" Type="http://schemas.openxmlformats.org/officeDocument/2006/relationships/image" Target="../media/image371.png"/><Relationship Id="rId248" Type="http://schemas.openxmlformats.org/officeDocument/2006/relationships/customXml" Target="../ink/ink378.xml"/><Relationship Id="rId269" Type="http://schemas.openxmlformats.org/officeDocument/2006/relationships/image" Target="../media/image392.png"/><Relationship Id="rId12" Type="http://schemas.openxmlformats.org/officeDocument/2006/relationships/customXml" Target="../ink/ink260.xml"/><Relationship Id="rId33" Type="http://schemas.openxmlformats.org/officeDocument/2006/relationships/image" Target="../media/image274.png"/><Relationship Id="rId108" Type="http://schemas.openxmlformats.org/officeDocument/2006/relationships/customXml" Target="../ink/ink308.xml"/><Relationship Id="rId129" Type="http://schemas.openxmlformats.org/officeDocument/2006/relationships/image" Target="../media/image322.png"/><Relationship Id="rId280" Type="http://schemas.openxmlformats.org/officeDocument/2006/relationships/customXml" Target="../ink/ink394.xml"/><Relationship Id="rId315" Type="http://schemas.openxmlformats.org/officeDocument/2006/relationships/image" Target="../media/image415.png"/><Relationship Id="rId54" Type="http://schemas.openxmlformats.org/officeDocument/2006/relationships/customXml" Target="../ink/ink281.xml"/><Relationship Id="rId75" Type="http://schemas.openxmlformats.org/officeDocument/2006/relationships/image" Target="../media/image295.png"/><Relationship Id="rId96" Type="http://schemas.openxmlformats.org/officeDocument/2006/relationships/customXml" Target="../ink/ink302.xml"/><Relationship Id="rId140" Type="http://schemas.openxmlformats.org/officeDocument/2006/relationships/customXml" Target="../ink/ink324.xml"/><Relationship Id="rId161" Type="http://schemas.openxmlformats.org/officeDocument/2006/relationships/image" Target="../media/image338.png"/><Relationship Id="rId182" Type="http://schemas.openxmlformats.org/officeDocument/2006/relationships/customXml" Target="../ink/ink345.xml"/><Relationship Id="rId217" Type="http://schemas.openxmlformats.org/officeDocument/2006/relationships/image" Target="../media/image366.png"/><Relationship Id="rId6" Type="http://schemas.openxmlformats.org/officeDocument/2006/relationships/customXml" Target="../ink/ink257.xml"/><Relationship Id="rId238" Type="http://schemas.openxmlformats.org/officeDocument/2006/relationships/customXml" Target="../ink/ink373.xml"/><Relationship Id="rId259" Type="http://schemas.openxmlformats.org/officeDocument/2006/relationships/image" Target="../media/image387.png"/><Relationship Id="rId23" Type="http://schemas.openxmlformats.org/officeDocument/2006/relationships/image" Target="../media/image269.png"/><Relationship Id="rId119" Type="http://schemas.openxmlformats.org/officeDocument/2006/relationships/image" Target="../media/image317.png"/><Relationship Id="rId270" Type="http://schemas.openxmlformats.org/officeDocument/2006/relationships/customXml" Target="../ink/ink389.xml"/><Relationship Id="rId291" Type="http://schemas.openxmlformats.org/officeDocument/2006/relationships/image" Target="../media/image403.png"/><Relationship Id="rId305" Type="http://schemas.openxmlformats.org/officeDocument/2006/relationships/image" Target="../media/image410.png"/><Relationship Id="rId44" Type="http://schemas.openxmlformats.org/officeDocument/2006/relationships/customXml" Target="../ink/ink276.xml"/><Relationship Id="rId65" Type="http://schemas.openxmlformats.org/officeDocument/2006/relationships/image" Target="../media/image290.png"/><Relationship Id="rId86" Type="http://schemas.openxmlformats.org/officeDocument/2006/relationships/customXml" Target="../ink/ink297.xml"/><Relationship Id="rId130" Type="http://schemas.openxmlformats.org/officeDocument/2006/relationships/customXml" Target="../ink/ink319.xml"/><Relationship Id="rId151" Type="http://schemas.openxmlformats.org/officeDocument/2006/relationships/image" Target="../media/image333.png"/><Relationship Id="rId172" Type="http://schemas.openxmlformats.org/officeDocument/2006/relationships/customXml" Target="../ink/ink340.xml"/><Relationship Id="rId193" Type="http://schemas.openxmlformats.org/officeDocument/2006/relationships/image" Target="../media/image354.png"/><Relationship Id="rId207" Type="http://schemas.openxmlformats.org/officeDocument/2006/relationships/image" Target="../media/image361.png"/><Relationship Id="rId228" Type="http://schemas.openxmlformats.org/officeDocument/2006/relationships/customXml" Target="../ink/ink368.xml"/><Relationship Id="rId249" Type="http://schemas.openxmlformats.org/officeDocument/2006/relationships/image" Target="../media/image382.png"/><Relationship Id="rId13" Type="http://schemas.openxmlformats.org/officeDocument/2006/relationships/image" Target="../media/image264.png"/><Relationship Id="rId109" Type="http://schemas.openxmlformats.org/officeDocument/2006/relationships/image" Target="../media/image312.png"/><Relationship Id="rId260" Type="http://schemas.openxmlformats.org/officeDocument/2006/relationships/customXml" Target="../ink/ink384.xml"/><Relationship Id="rId281" Type="http://schemas.openxmlformats.org/officeDocument/2006/relationships/image" Target="../media/image398.png"/><Relationship Id="rId316" Type="http://schemas.openxmlformats.org/officeDocument/2006/relationships/customXml" Target="../ink/ink412.xml"/><Relationship Id="rId34" Type="http://schemas.openxmlformats.org/officeDocument/2006/relationships/customXml" Target="../ink/ink271.xml"/><Relationship Id="rId55" Type="http://schemas.openxmlformats.org/officeDocument/2006/relationships/image" Target="../media/image285.png"/><Relationship Id="rId76" Type="http://schemas.openxmlformats.org/officeDocument/2006/relationships/customXml" Target="../ink/ink292.xml"/><Relationship Id="rId97" Type="http://schemas.openxmlformats.org/officeDocument/2006/relationships/image" Target="../media/image306.png"/><Relationship Id="rId120" Type="http://schemas.openxmlformats.org/officeDocument/2006/relationships/customXml" Target="../ink/ink314.xml"/><Relationship Id="rId141" Type="http://schemas.openxmlformats.org/officeDocument/2006/relationships/image" Target="../media/image328.png"/><Relationship Id="rId7" Type="http://schemas.openxmlformats.org/officeDocument/2006/relationships/image" Target="../media/image261.png"/><Relationship Id="rId162" Type="http://schemas.openxmlformats.org/officeDocument/2006/relationships/customXml" Target="../ink/ink335.xml"/><Relationship Id="rId183" Type="http://schemas.openxmlformats.org/officeDocument/2006/relationships/image" Target="../media/image349.png"/><Relationship Id="rId218" Type="http://schemas.openxmlformats.org/officeDocument/2006/relationships/customXml" Target="../ink/ink363.xml"/><Relationship Id="rId239" Type="http://schemas.openxmlformats.org/officeDocument/2006/relationships/image" Target="../media/image377.png"/><Relationship Id="rId250" Type="http://schemas.openxmlformats.org/officeDocument/2006/relationships/customXml" Target="../ink/ink379.xml"/><Relationship Id="rId271" Type="http://schemas.openxmlformats.org/officeDocument/2006/relationships/image" Target="../media/image393.png"/><Relationship Id="rId292" Type="http://schemas.openxmlformats.org/officeDocument/2006/relationships/customXml" Target="../ink/ink400.xml"/><Relationship Id="rId306" Type="http://schemas.openxmlformats.org/officeDocument/2006/relationships/customXml" Target="../ink/ink407.xml"/><Relationship Id="rId24" Type="http://schemas.openxmlformats.org/officeDocument/2006/relationships/customXml" Target="../ink/ink266.xml"/><Relationship Id="rId45" Type="http://schemas.openxmlformats.org/officeDocument/2006/relationships/image" Target="../media/image280.png"/><Relationship Id="rId66" Type="http://schemas.openxmlformats.org/officeDocument/2006/relationships/customXml" Target="../ink/ink287.xml"/><Relationship Id="rId87" Type="http://schemas.openxmlformats.org/officeDocument/2006/relationships/image" Target="../media/image301.png"/><Relationship Id="rId110" Type="http://schemas.openxmlformats.org/officeDocument/2006/relationships/customXml" Target="../ink/ink309.xml"/><Relationship Id="rId131" Type="http://schemas.openxmlformats.org/officeDocument/2006/relationships/image" Target="../media/image323.png"/><Relationship Id="rId152" Type="http://schemas.openxmlformats.org/officeDocument/2006/relationships/customXml" Target="../ink/ink330.xml"/><Relationship Id="rId173" Type="http://schemas.openxmlformats.org/officeDocument/2006/relationships/image" Target="../media/image344.png"/><Relationship Id="rId194" Type="http://schemas.openxmlformats.org/officeDocument/2006/relationships/customXml" Target="../ink/ink351.xml"/><Relationship Id="rId208" Type="http://schemas.openxmlformats.org/officeDocument/2006/relationships/customXml" Target="../ink/ink358.xml"/><Relationship Id="rId229" Type="http://schemas.openxmlformats.org/officeDocument/2006/relationships/image" Target="../media/image372.png"/><Relationship Id="rId19" Type="http://schemas.openxmlformats.org/officeDocument/2006/relationships/image" Target="../media/image267.png"/><Relationship Id="rId224" Type="http://schemas.openxmlformats.org/officeDocument/2006/relationships/customXml" Target="../ink/ink366.xml"/><Relationship Id="rId240" Type="http://schemas.openxmlformats.org/officeDocument/2006/relationships/customXml" Target="../ink/ink374.xml"/><Relationship Id="rId245" Type="http://schemas.openxmlformats.org/officeDocument/2006/relationships/image" Target="../media/image380.png"/><Relationship Id="rId261" Type="http://schemas.openxmlformats.org/officeDocument/2006/relationships/image" Target="../media/image388.png"/><Relationship Id="rId266" Type="http://schemas.openxmlformats.org/officeDocument/2006/relationships/customXml" Target="../ink/ink387.xml"/><Relationship Id="rId287" Type="http://schemas.openxmlformats.org/officeDocument/2006/relationships/image" Target="../media/image401.png"/><Relationship Id="rId14" Type="http://schemas.openxmlformats.org/officeDocument/2006/relationships/customXml" Target="../ink/ink261.xml"/><Relationship Id="rId30" Type="http://schemas.openxmlformats.org/officeDocument/2006/relationships/customXml" Target="../ink/ink269.xml"/><Relationship Id="rId35" Type="http://schemas.openxmlformats.org/officeDocument/2006/relationships/image" Target="../media/image275.png"/><Relationship Id="rId56" Type="http://schemas.openxmlformats.org/officeDocument/2006/relationships/customXml" Target="../ink/ink282.xml"/><Relationship Id="rId77" Type="http://schemas.openxmlformats.org/officeDocument/2006/relationships/image" Target="../media/image296.png"/><Relationship Id="rId100" Type="http://schemas.openxmlformats.org/officeDocument/2006/relationships/customXml" Target="../ink/ink304.xml"/><Relationship Id="rId105" Type="http://schemas.openxmlformats.org/officeDocument/2006/relationships/image" Target="../media/image310.png"/><Relationship Id="rId126" Type="http://schemas.openxmlformats.org/officeDocument/2006/relationships/customXml" Target="../ink/ink317.xml"/><Relationship Id="rId147" Type="http://schemas.openxmlformats.org/officeDocument/2006/relationships/image" Target="../media/image331.png"/><Relationship Id="rId168" Type="http://schemas.openxmlformats.org/officeDocument/2006/relationships/customXml" Target="../ink/ink338.xml"/><Relationship Id="rId282" Type="http://schemas.openxmlformats.org/officeDocument/2006/relationships/customXml" Target="../ink/ink395.xml"/><Relationship Id="rId312" Type="http://schemas.openxmlformats.org/officeDocument/2006/relationships/customXml" Target="../ink/ink410.xml"/><Relationship Id="rId317" Type="http://schemas.openxmlformats.org/officeDocument/2006/relationships/image" Target="../media/image416.png"/><Relationship Id="rId8" Type="http://schemas.openxmlformats.org/officeDocument/2006/relationships/customXml" Target="../ink/ink258.xml"/><Relationship Id="rId51" Type="http://schemas.openxmlformats.org/officeDocument/2006/relationships/image" Target="../media/image283.png"/><Relationship Id="rId72" Type="http://schemas.openxmlformats.org/officeDocument/2006/relationships/customXml" Target="../ink/ink290.xml"/><Relationship Id="rId93" Type="http://schemas.openxmlformats.org/officeDocument/2006/relationships/image" Target="../media/image304.png"/><Relationship Id="rId98" Type="http://schemas.openxmlformats.org/officeDocument/2006/relationships/customXml" Target="../ink/ink303.xml"/><Relationship Id="rId121" Type="http://schemas.openxmlformats.org/officeDocument/2006/relationships/image" Target="../media/image318.png"/><Relationship Id="rId142" Type="http://schemas.openxmlformats.org/officeDocument/2006/relationships/customXml" Target="../ink/ink325.xml"/><Relationship Id="rId163" Type="http://schemas.openxmlformats.org/officeDocument/2006/relationships/image" Target="../media/image339.png"/><Relationship Id="rId184" Type="http://schemas.openxmlformats.org/officeDocument/2006/relationships/customXml" Target="../ink/ink346.xml"/><Relationship Id="rId189" Type="http://schemas.openxmlformats.org/officeDocument/2006/relationships/image" Target="../media/image352.png"/><Relationship Id="rId219" Type="http://schemas.openxmlformats.org/officeDocument/2006/relationships/image" Target="../media/image367.png"/><Relationship Id="rId3" Type="http://schemas.openxmlformats.org/officeDocument/2006/relationships/image" Target="../media/image259.png"/><Relationship Id="rId214" Type="http://schemas.openxmlformats.org/officeDocument/2006/relationships/customXml" Target="../ink/ink361.xml"/><Relationship Id="rId230" Type="http://schemas.openxmlformats.org/officeDocument/2006/relationships/customXml" Target="../ink/ink369.xml"/><Relationship Id="rId235" Type="http://schemas.openxmlformats.org/officeDocument/2006/relationships/image" Target="../media/image375.png"/><Relationship Id="rId251" Type="http://schemas.openxmlformats.org/officeDocument/2006/relationships/image" Target="../media/image383.png"/><Relationship Id="rId256" Type="http://schemas.openxmlformats.org/officeDocument/2006/relationships/customXml" Target="../ink/ink382.xml"/><Relationship Id="rId277" Type="http://schemas.openxmlformats.org/officeDocument/2006/relationships/image" Target="../media/image396.png"/><Relationship Id="rId298" Type="http://schemas.openxmlformats.org/officeDocument/2006/relationships/customXml" Target="../ink/ink403.xml"/><Relationship Id="rId25" Type="http://schemas.openxmlformats.org/officeDocument/2006/relationships/image" Target="../media/image270.png"/><Relationship Id="rId46" Type="http://schemas.openxmlformats.org/officeDocument/2006/relationships/customXml" Target="../ink/ink277.xml"/><Relationship Id="rId67" Type="http://schemas.openxmlformats.org/officeDocument/2006/relationships/image" Target="../media/image291.png"/><Relationship Id="rId116" Type="http://schemas.openxmlformats.org/officeDocument/2006/relationships/customXml" Target="../ink/ink312.xml"/><Relationship Id="rId137" Type="http://schemas.openxmlformats.org/officeDocument/2006/relationships/image" Target="../media/image326.png"/><Relationship Id="rId158" Type="http://schemas.openxmlformats.org/officeDocument/2006/relationships/customXml" Target="../ink/ink333.xml"/><Relationship Id="rId272" Type="http://schemas.openxmlformats.org/officeDocument/2006/relationships/customXml" Target="../ink/ink390.xml"/><Relationship Id="rId293" Type="http://schemas.openxmlformats.org/officeDocument/2006/relationships/image" Target="../media/image404.png"/><Relationship Id="rId302" Type="http://schemas.openxmlformats.org/officeDocument/2006/relationships/customXml" Target="../ink/ink405.xml"/><Relationship Id="rId307" Type="http://schemas.openxmlformats.org/officeDocument/2006/relationships/image" Target="../media/image411.png"/><Relationship Id="rId20" Type="http://schemas.openxmlformats.org/officeDocument/2006/relationships/customXml" Target="../ink/ink264.xml"/><Relationship Id="rId41" Type="http://schemas.openxmlformats.org/officeDocument/2006/relationships/image" Target="../media/image278.png"/><Relationship Id="rId62" Type="http://schemas.openxmlformats.org/officeDocument/2006/relationships/customXml" Target="../ink/ink285.xml"/><Relationship Id="rId83" Type="http://schemas.openxmlformats.org/officeDocument/2006/relationships/image" Target="../media/image299.png"/><Relationship Id="rId88" Type="http://schemas.openxmlformats.org/officeDocument/2006/relationships/customXml" Target="../ink/ink298.xml"/><Relationship Id="rId111" Type="http://schemas.openxmlformats.org/officeDocument/2006/relationships/image" Target="../media/image313.png"/><Relationship Id="rId132" Type="http://schemas.openxmlformats.org/officeDocument/2006/relationships/customXml" Target="../ink/ink320.xml"/><Relationship Id="rId153" Type="http://schemas.openxmlformats.org/officeDocument/2006/relationships/image" Target="../media/image334.png"/><Relationship Id="rId174" Type="http://schemas.openxmlformats.org/officeDocument/2006/relationships/customXml" Target="../ink/ink341.xml"/><Relationship Id="rId179" Type="http://schemas.openxmlformats.org/officeDocument/2006/relationships/image" Target="../media/image347.png"/><Relationship Id="rId195" Type="http://schemas.openxmlformats.org/officeDocument/2006/relationships/image" Target="../media/image355.png"/><Relationship Id="rId209" Type="http://schemas.openxmlformats.org/officeDocument/2006/relationships/image" Target="../media/image362.png"/><Relationship Id="rId190" Type="http://schemas.openxmlformats.org/officeDocument/2006/relationships/customXml" Target="../ink/ink349.xml"/><Relationship Id="rId204" Type="http://schemas.openxmlformats.org/officeDocument/2006/relationships/customXml" Target="../ink/ink356.xml"/><Relationship Id="rId220" Type="http://schemas.openxmlformats.org/officeDocument/2006/relationships/customXml" Target="../ink/ink364.xml"/><Relationship Id="rId225" Type="http://schemas.openxmlformats.org/officeDocument/2006/relationships/image" Target="../media/image370.png"/><Relationship Id="rId241" Type="http://schemas.openxmlformats.org/officeDocument/2006/relationships/image" Target="../media/image378.png"/><Relationship Id="rId246" Type="http://schemas.openxmlformats.org/officeDocument/2006/relationships/customXml" Target="../ink/ink377.xml"/><Relationship Id="rId267" Type="http://schemas.openxmlformats.org/officeDocument/2006/relationships/image" Target="../media/image391.png"/><Relationship Id="rId288" Type="http://schemas.openxmlformats.org/officeDocument/2006/relationships/customXml" Target="../ink/ink398.xml"/><Relationship Id="rId15" Type="http://schemas.openxmlformats.org/officeDocument/2006/relationships/image" Target="../media/image265.png"/><Relationship Id="rId36" Type="http://schemas.openxmlformats.org/officeDocument/2006/relationships/customXml" Target="../ink/ink272.xml"/><Relationship Id="rId57" Type="http://schemas.openxmlformats.org/officeDocument/2006/relationships/image" Target="../media/image286.png"/><Relationship Id="rId106" Type="http://schemas.openxmlformats.org/officeDocument/2006/relationships/customXml" Target="../ink/ink307.xml"/><Relationship Id="rId127" Type="http://schemas.openxmlformats.org/officeDocument/2006/relationships/image" Target="../media/image321.png"/><Relationship Id="rId262" Type="http://schemas.openxmlformats.org/officeDocument/2006/relationships/customXml" Target="../ink/ink385.xml"/><Relationship Id="rId283" Type="http://schemas.openxmlformats.org/officeDocument/2006/relationships/image" Target="../media/image399.png"/><Relationship Id="rId313" Type="http://schemas.openxmlformats.org/officeDocument/2006/relationships/image" Target="../media/image414.png"/><Relationship Id="rId318" Type="http://schemas.openxmlformats.org/officeDocument/2006/relationships/customXml" Target="../ink/ink413.xml"/><Relationship Id="rId10" Type="http://schemas.openxmlformats.org/officeDocument/2006/relationships/customXml" Target="../ink/ink259.xml"/><Relationship Id="rId31" Type="http://schemas.openxmlformats.org/officeDocument/2006/relationships/image" Target="../media/image273.png"/><Relationship Id="rId52" Type="http://schemas.openxmlformats.org/officeDocument/2006/relationships/customXml" Target="../ink/ink280.xml"/><Relationship Id="rId73" Type="http://schemas.openxmlformats.org/officeDocument/2006/relationships/image" Target="../media/image294.png"/><Relationship Id="rId78" Type="http://schemas.openxmlformats.org/officeDocument/2006/relationships/customXml" Target="../ink/ink293.xml"/><Relationship Id="rId94" Type="http://schemas.openxmlformats.org/officeDocument/2006/relationships/customXml" Target="../ink/ink301.xml"/><Relationship Id="rId99" Type="http://schemas.openxmlformats.org/officeDocument/2006/relationships/image" Target="../media/image307.png"/><Relationship Id="rId101" Type="http://schemas.openxmlformats.org/officeDocument/2006/relationships/image" Target="../media/image308.png"/><Relationship Id="rId122" Type="http://schemas.openxmlformats.org/officeDocument/2006/relationships/customXml" Target="../ink/ink315.xml"/><Relationship Id="rId143" Type="http://schemas.openxmlformats.org/officeDocument/2006/relationships/image" Target="../media/image329.png"/><Relationship Id="rId148" Type="http://schemas.openxmlformats.org/officeDocument/2006/relationships/customXml" Target="../ink/ink328.xml"/><Relationship Id="rId164" Type="http://schemas.openxmlformats.org/officeDocument/2006/relationships/customXml" Target="../ink/ink336.xml"/><Relationship Id="rId169" Type="http://schemas.openxmlformats.org/officeDocument/2006/relationships/image" Target="../media/image342.png"/><Relationship Id="rId185" Type="http://schemas.openxmlformats.org/officeDocument/2006/relationships/image" Target="../media/image350.png"/><Relationship Id="rId4" Type="http://schemas.openxmlformats.org/officeDocument/2006/relationships/customXml" Target="../ink/ink256.xml"/><Relationship Id="rId9" Type="http://schemas.openxmlformats.org/officeDocument/2006/relationships/image" Target="../media/image262.png"/><Relationship Id="rId180" Type="http://schemas.openxmlformats.org/officeDocument/2006/relationships/customXml" Target="../ink/ink344.xml"/><Relationship Id="rId210" Type="http://schemas.openxmlformats.org/officeDocument/2006/relationships/customXml" Target="../ink/ink359.xml"/><Relationship Id="rId215" Type="http://schemas.openxmlformats.org/officeDocument/2006/relationships/image" Target="../media/image365.png"/><Relationship Id="rId236" Type="http://schemas.openxmlformats.org/officeDocument/2006/relationships/customXml" Target="../ink/ink372.xml"/><Relationship Id="rId257" Type="http://schemas.openxmlformats.org/officeDocument/2006/relationships/image" Target="../media/image386.png"/><Relationship Id="rId278" Type="http://schemas.openxmlformats.org/officeDocument/2006/relationships/customXml" Target="../ink/ink393.xml"/><Relationship Id="rId26" Type="http://schemas.openxmlformats.org/officeDocument/2006/relationships/customXml" Target="../ink/ink267.xml"/><Relationship Id="rId231" Type="http://schemas.openxmlformats.org/officeDocument/2006/relationships/image" Target="../media/image373.png"/><Relationship Id="rId252" Type="http://schemas.openxmlformats.org/officeDocument/2006/relationships/customXml" Target="../ink/ink380.xml"/><Relationship Id="rId273" Type="http://schemas.openxmlformats.org/officeDocument/2006/relationships/image" Target="../media/image394.png"/><Relationship Id="rId294" Type="http://schemas.openxmlformats.org/officeDocument/2006/relationships/customXml" Target="../ink/ink401.xml"/><Relationship Id="rId308" Type="http://schemas.openxmlformats.org/officeDocument/2006/relationships/customXml" Target="../ink/ink408.xml"/><Relationship Id="rId47" Type="http://schemas.openxmlformats.org/officeDocument/2006/relationships/image" Target="../media/image281.png"/><Relationship Id="rId68" Type="http://schemas.openxmlformats.org/officeDocument/2006/relationships/customXml" Target="../ink/ink288.xml"/><Relationship Id="rId89" Type="http://schemas.openxmlformats.org/officeDocument/2006/relationships/image" Target="../media/image302.png"/><Relationship Id="rId112" Type="http://schemas.openxmlformats.org/officeDocument/2006/relationships/customXml" Target="../ink/ink310.xml"/><Relationship Id="rId133" Type="http://schemas.openxmlformats.org/officeDocument/2006/relationships/image" Target="../media/image324.png"/><Relationship Id="rId154" Type="http://schemas.openxmlformats.org/officeDocument/2006/relationships/customXml" Target="../ink/ink331.xml"/><Relationship Id="rId175" Type="http://schemas.openxmlformats.org/officeDocument/2006/relationships/image" Target="../media/image345.png"/><Relationship Id="rId196" Type="http://schemas.openxmlformats.org/officeDocument/2006/relationships/customXml" Target="../ink/ink352.xml"/><Relationship Id="rId200" Type="http://schemas.openxmlformats.org/officeDocument/2006/relationships/customXml" Target="../ink/ink354.xml"/><Relationship Id="rId16" Type="http://schemas.openxmlformats.org/officeDocument/2006/relationships/customXml" Target="../ink/ink262.xml"/><Relationship Id="rId221" Type="http://schemas.openxmlformats.org/officeDocument/2006/relationships/image" Target="../media/image368.png"/><Relationship Id="rId242" Type="http://schemas.openxmlformats.org/officeDocument/2006/relationships/customXml" Target="../ink/ink375.xml"/><Relationship Id="rId263" Type="http://schemas.openxmlformats.org/officeDocument/2006/relationships/image" Target="../media/image389.png"/><Relationship Id="rId284" Type="http://schemas.openxmlformats.org/officeDocument/2006/relationships/customXml" Target="../ink/ink396.xml"/><Relationship Id="rId319" Type="http://schemas.openxmlformats.org/officeDocument/2006/relationships/image" Target="../media/image417.png"/><Relationship Id="rId37" Type="http://schemas.openxmlformats.org/officeDocument/2006/relationships/image" Target="../media/image276.png"/><Relationship Id="rId58" Type="http://schemas.openxmlformats.org/officeDocument/2006/relationships/customXml" Target="../ink/ink283.xml"/><Relationship Id="rId79" Type="http://schemas.openxmlformats.org/officeDocument/2006/relationships/image" Target="../media/image297.png"/><Relationship Id="rId102" Type="http://schemas.openxmlformats.org/officeDocument/2006/relationships/customXml" Target="../ink/ink305.xml"/><Relationship Id="rId123" Type="http://schemas.openxmlformats.org/officeDocument/2006/relationships/image" Target="../media/image319.png"/><Relationship Id="rId144" Type="http://schemas.openxmlformats.org/officeDocument/2006/relationships/customXml" Target="../ink/ink326.xml"/><Relationship Id="rId90" Type="http://schemas.openxmlformats.org/officeDocument/2006/relationships/customXml" Target="../ink/ink299.xml"/><Relationship Id="rId165" Type="http://schemas.openxmlformats.org/officeDocument/2006/relationships/image" Target="../media/image340.png"/><Relationship Id="rId186" Type="http://schemas.openxmlformats.org/officeDocument/2006/relationships/customXml" Target="../ink/ink347.xml"/><Relationship Id="rId211" Type="http://schemas.openxmlformats.org/officeDocument/2006/relationships/image" Target="../media/image363.png"/><Relationship Id="rId232" Type="http://schemas.openxmlformats.org/officeDocument/2006/relationships/customXml" Target="../ink/ink370.xml"/><Relationship Id="rId253" Type="http://schemas.openxmlformats.org/officeDocument/2006/relationships/image" Target="../media/image384.png"/><Relationship Id="rId274" Type="http://schemas.openxmlformats.org/officeDocument/2006/relationships/customXml" Target="../ink/ink391.xml"/><Relationship Id="rId295" Type="http://schemas.openxmlformats.org/officeDocument/2006/relationships/image" Target="../media/image405.png"/><Relationship Id="rId309" Type="http://schemas.openxmlformats.org/officeDocument/2006/relationships/image" Target="../media/image412.png"/><Relationship Id="rId27" Type="http://schemas.openxmlformats.org/officeDocument/2006/relationships/image" Target="../media/image271.png"/><Relationship Id="rId48" Type="http://schemas.openxmlformats.org/officeDocument/2006/relationships/customXml" Target="../ink/ink278.xml"/><Relationship Id="rId69" Type="http://schemas.openxmlformats.org/officeDocument/2006/relationships/image" Target="../media/image292.png"/><Relationship Id="rId113" Type="http://schemas.openxmlformats.org/officeDocument/2006/relationships/image" Target="../media/image314.png"/><Relationship Id="rId134" Type="http://schemas.openxmlformats.org/officeDocument/2006/relationships/customXml" Target="../ink/ink321.xml"/><Relationship Id="rId80" Type="http://schemas.openxmlformats.org/officeDocument/2006/relationships/customXml" Target="../ink/ink294.xml"/><Relationship Id="rId155" Type="http://schemas.openxmlformats.org/officeDocument/2006/relationships/image" Target="../media/image335.png"/><Relationship Id="rId176" Type="http://schemas.openxmlformats.org/officeDocument/2006/relationships/customXml" Target="../ink/ink342.xml"/><Relationship Id="rId197" Type="http://schemas.openxmlformats.org/officeDocument/2006/relationships/image" Target="../media/image356.png"/><Relationship Id="rId201" Type="http://schemas.openxmlformats.org/officeDocument/2006/relationships/image" Target="../media/image358.png"/><Relationship Id="rId222" Type="http://schemas.openxmlformats.org/officeDocument/2006/relationships/customXml" Target="../ink/ink365.xml"/><Relationship Id="rId243" Type="http://schemas.openxmlformats.org/officeDocument/2006/relationships/image" Target="../media/image379.png"/><Relationship Id="rId264" Type="http://schemas.openxmlformats.org/officeDocument/2006/relationships/customXml" Target="../ink/ink386.xml"/><Relationship Id="rId285" Type="http://schemas.openxmlformats.org/officeDocument/2006/relationships/image" Target="../media/image400.png"/><Relationship Id="rId17" Type="http://schemas.openxmlformats.org/officeDocument/2006/relationships/image" Target="../media/image266.png"/><Relationship Id="rId38" Type="http://schemas.openxmlformats.org/officeDocument/2006/relationships/customXml" Target="../ink/ink273.xml"/><Relationship Id="rId59" Type="http://schemas.openxmlformats.org/officeDocument/2006/relationships/image" Target="../media/image287.png"/><Relationship Id="rId103" Type="http://schemas.openxmlformats.org/officeDocument/2006/relationships/image" Target="../media/image309.png"/><Relationship Id="rId124" Type="http://schemas.openxmlformats.org/officeDocument/2006/relationships/customXml" Target="../ink/ink316.xml"/><Relationship Id="rId310" Type="http://schemas.openxmlformats.org/officeDocument/2006/relationships/customXml" Target="../ink/ink409.xml"/><Relationship Id="rId70" Type="http://schemas.openxmlformats.org/officeDocument/2006/relationships/customXml" Target="../ink/ink289.xml"/><Relationship Id="rId91" Type="http://schemas.openxmlformats.org/officeDocument/2006/relationships/image" Target="../media/image303.png"/><Relationship Id="rId145" Type="http://schemas.openxmlformats.org/officeDocument/2006/relationships/image" Target="../media/image330.png"/><Relationship Id="rId166" Type="http://schemas.openxmlformats.org/officeDocument/2006/relationships/customXml" Target="../ink/ink337.xml"/><Relationship Id="rId187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60.xml"/><Relationship Id="rId233" Type="http://schemas.openxmlformats.org/officeDocument/2006/relationships/image" Target="../media/image374.png"/><Relationship Id="rId254" Type="http://schemas.openxmlformats.org/officeDocument/2006/relationships/customXml" Target="../ink/ink381.xml"/><Relationship Id="rId28" Type="http://schemas.openxmlformats.org/officeDocument/2006/relationships/customXml" Target="../ink/ink268.xml"/><Relationship Id="rId49" Type="http://schemas.openxmlformats.org/officeDocument/2006/relationships/image" Target="../media/image282.png"/><Relationship Id="rId114" Type="http://schemas.openxmlformats.org/officeDocument/2006/relationships/customXml" Target="../ink/ink311.xml"/><Relationship Id="rId275" Type="http://schemas.openxmlformats.org/officeDocument/2006/relationships/image" Target="../media/image395.png"/><Relationship Id="rId296" Type="http://schemas.openxmlformats.org/officeDocument/2006/relationships/customXml" Target="../ink/ink402.xml"/><Relationship Id="rId300" Type="http://schemas.openxmlformats.org/officeDocument/2006/relationships/customXml" Target="../ink/ink404.xml"/><Relationship Id="rId60" Type="http://schemas.openxmlformats.org/officeDocument/2006/relationships/customXml" Target="../ink/ink284.xml"/><Relationship Id="rId81" Type="http://schemas.openxmlformats.org/officeDocument/2006/relationships/image" Target="../media/image298.png"/><Relationship Id="rId135" Type="http://schemas.openxmlformats.org/officeDocument/2006/relationships/image" Target="../media/image325.png"/><Relationship Id="rId156" Type="http://schemas.openxmlformats.org/officeDocument/2006/relationships/customXml" Target="../ink/ink332.xml"/><Relationship Id="rId177" Type="http://schemas.openxmlformats.org/officeDocument/2006/relationships/image" Target="../media/image346.png"/><Relationship Id="rId198" Type="http://schemas.openxmlformats.org/officeDocument/2006/relationships/customXml" Target="../ink/ink353.xml"/><Relationship Id="rId202" Type="http://schemas.openxmlformats.org/officeDocument/2006/relationships/customXml" Target="../ink/ink355.xml"/><Relationship Id="rId223" Type="http://schemas.openxmlformats.org/officeDocument/2006/relationships/image" Target="../media/image369.png"/><Relationship Id="rId244" Type="http://schemas.openxmlformats.org/officeDocument/2006/relationships/customXml" Target="../ink/ink376.xml"/><Relationship Id="rId18" Type="http://schemas.openxmlformats.org/officeDocument/2006/relationships/customXml" Target="../ink/ink263.xml"/><Relationship Id="rId39" Type="http://schemas.openxmlformats.org/officeDocument/2006/relationships/image" Target="../media/image277.png"/><Relationship Id="rId265" Type="http://schemas.openxmlformats.org/officeDocument/2006/relationships/image" Target="../media/image390.png"/><Relationship Id="rId286" Type="http://schemas.openxmlformats.org/officeDocument/2006/relationships/customXml" Target="../ink/ink397.xml"/><Relationship Id="rId50" Type="http://schemas.openxmlformats.org/officeDocument/2006/relationships/customXml" Target="../ink/ink279.xml"/><Relationship Id="rId104" Type="http://schemas.openxmlformats.org/officeDocument/2006/relationships/customXml" Target="../ink/ink306.xml"/><Relationship Id="rId125" Type="http://schemas.openxmlformats.org/officeDocument/2006/relationships/image" Target="../media/image320.png"/><Relationship Id="rId146" Type="http://schemas.openxmlformats.org/officeDocument/2006/relationships/customXml" Target="../ink/ink327.xml"/><Relationship Id="rId167" Type="http://schemas.openxmlformats.org/officeDocument/2006/relationships/image" Target="../media/image341.png"/><Relationship Id="rId188" Type="http://schemas.openxmlformats.org/officeDocument/2006/relationships/customXml" Target="../ink/ink348.xml"/><Relationship Id="rId311" Type="http://schemas.openxmlformats.org/officeDocument/2006/relationships/image" Target="../media/image413.png"/><Relationship Id="rId71" Type="http://schemas.openxmlformats.org/officeDocument/2006/relationships/image" Target="../media/image293.png"/><Relationship Id="rId92" Type="http://schemas.openxmlformats.org/officeDocument/2006/relationships/customXml" Target="../ink/ink300.xml"/><Relationship Id="rId213" Type="http://schemas.openxmlformats.org/officeDocument/2006/relationships/image" Target="../media/image364.png"/><Relationship Id="rId234" Type="http://schemas.openxmlformats.org/officeDocument/2006/relationships/customXml" Target="../ink/ink371.xml"/><Relationship Id="rId2" Type="http://schemas.openxmlformats.org/officeDocument/2006/relationships/customXml" Target="../ink/ink255.xml"/><Relationship Id="rId29" Type="http://schemas.openxmlformats.org/officeDocument/2006/relationships/image" Target="../media/image272.png"/><Relationship Id="rId255" Type="http://schemas.openxmlformats.org/officeDocument/2006/relationships/image" Target="../media/image385.png"/><Relationship Id="rId276" Type="http://schemas.openxmlformats.org/officeDocument/2006/relationships/customXml" Target="../ink/ink392.xml"/><Relationship Id="rId297" Type="http://schemas.openxmlformats.org/officeDocument/2006/relationships/image" Target="../media/image406.png"/><Relationship Id="rId40" Type="http://schemas.openxmlformats.org/officeDocument/2006/relationships/customXml" Target="../ink/ink274.xml"/><Relationship Id="rId115" Type="http://schemas.openxmlformats.org/officeDocument/2006/relationships/image" Target="../media/image315.png"/><Relationship Id="rId136" Type="http://schemas.openxmlformats.org/officeDocument/2006/relationships/customXml" Target="../ink/ink322.xml"/><Relationship Id="rId157" Type="http://schemas.openxmlformats.org/officeDocument/2006/relationships/image" Target="../media/image336.png"/><Relationship Id="rId178" Type="http://schemas.openxmlformats.org/officeDocument/2006/relationships/customXml" Target="../ink/ink343.xml"/><Relationship Id="rId301" Type="http://schemas.openxmlformats.org/officeDocument/2006/relationships/image" Target="../media/image408.png"/><Relationship Id="rId61" Type="http://schemas.openxmlformats.org/officeDocument/2006/relationships/image" Target="../media/image288.png"/><Relationship Id="rId82" Type="http://schemas.openxmlformats.org/officeDocument/2006/relationships/customXml" Target="../ink/ink295.xml"/><Relationship Id="rId199" Type="http://schemas.openxmlformats.org/officeDocument/2006/relationships/image" Target="../media/image357.png"/><Relationship Id="rId203" Type="http://schemas.openxmlformats.org/officeDocument/2006/relationships/image" Target="../media/image3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4FE3-2410-AD88-DA69-AF0BF9700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LL3 section 75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06241-F6DE-6C73-0746-126D401EA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Multipole moments</a:t>
            </a:r>
          </a:p>
        </p:txBody>
      </p:sp>
    </p:spTree>
    <p:extLst>
      <p:ext uri="{BB962C8B-B14F-4D97-AF65-F5344CB8AC3E}">
        <p14:creationId xmlns:p14="http://schemas.microsoft.com/office/powerpoint/2010/main" val="349800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7A53F3F-1589-3C42-1E75-B56872C4669E}"/>
              </a:ext>
            </a:extLst>
          </p:cNvPr>
          <p:cNvGrpSpPr/>
          <p:nvPr/>
        </p:nvGrpSpPr>
        <p:grpSpPr>
          <a:xfrm>
            <a:off x="650770" y="146609"/>
            <a:ext cx="7519680" cy="663480"/>
            <a:chOff x="650770" y="146609"/>
            <a:chExt cx="751968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561B38E-6BD2-898C-C2CE-4553F28D36D2}"/>
                    </a:ext>
                  </a:extLst>
                </p14:cNvPr>
                <p14:cNvContentPartPr/>
                <p14:nvPr/>
              </p14:nvContentPartPr>
              <p14:xfrm>
                <a:off x="650770" y="146609"/>
                <a:ext cx="1510560" cy="438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561B38E-6BD2-898C-C2CE-4553F28D36D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1770" y="137969"/>
                  <a:ext cx="15282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3109ADB-7D75-C8BB-131F-C80856EF01D3}"/>
                    </a:ext>
                  </a:extLst>
                </p14:cNvPr>
                <p14:cNvContentPartPr/>
                <p14:nvPr/>
              </p14:nvContentPartPr>
              <p14:xfrm>
                <a:off x="1496770" y="288089"/>
                <a:ext cx="506880" cy="81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3109ADB-7D75-C8BB-131F-C80856EF01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88130" y="279089"/>
                  <a:ext cx="524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8E3B190-FE83-68CC-B0D0-FC7F8356BFFF}"/>
                    </a:ext>
                  </a:extLst>
                </p14:cNvPr>
                <p14:cNvContentPartPr/>
                <p14:nvPr/>
              </p14:nvContentPartPr>
              <p14:xfrm>
                <a:off x="2361490" y="186209"/>
                <a:ext cx="1801440" cy="623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8E3B190-FE83-68CC-B0D0-FC7F8356BF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52490" y="177569"/>
                  <a:ext cx="181908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BABC9C-6F56-A0E3-428D-CDF2DD8BF30F}"/>
                    </a:ext>
                  </a:extLst>
                </p14:cNvPr>
                <p14:cNvContentPartPr/>
                <p14:nvPr/>
              </p14:nvContentPartPr>
              <p14:xfrm>
                <a:off x="3685210" y="398609"/>
                <a:ext cx="92520" cy="3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BABC9C-6F56-A0E3-428D-CDF2DD8BF30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76570" y="389609"/>
                  <a:ext cx="110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AB7213-5C6D-4DB9-85B3-B653BF8786EB}"/>
                    </a:ext>
                  </a:extLst>
                </p14:cNvPr>
                <p14:cNvContentPartPr/>
                <p14:nvPr/>
              </p14:nvContentPartPr>
              <p14:xfrm>
                <a:off x="3523210" y="318329"/>
                <a:ext cx="360" cy="2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AB7213-5C6D-4DB9-85B3-B653BF8786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14570" y="309689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E99B88-5212-7C51-CC93-83EC349342EA}"/>
                    </a:ext>
                  </a:extLst>
                </p14:cNvPr>
                <p14:cNvContentPartPr/>
                <p14:nvPr/>
              </p14:nvContentPartPr>
              <p14:xfrm>
                <a:off x="3165730" y="305369"/>
                <a:ext cx="372960" cy="38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E99B88-5212-7C51-CC93-83EC349342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56730" y="296369"/>
                  <a:ext cx="390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CB0FBC-66A2-5831-BA25-2C5F9C6B5329}"/>
                    </a:ext>
                  </a:extLst>
                </p14:cNvPr>
                <p14:cNvContentPartPr/>
                <p14:nvPr/>
              </p14:nvContentPartPr>
              <p14:xfrm>
                <a:off x="4373170" y="180449"/>
                <a:ext cx="1725840" cy="393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CB0FBC-66A2-5831-BA25-2C5F9C6B53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64530" y="171809"/>
                  <a:ext cx="17434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F470AF-6095-11F2-D828-E17D58299739}"/>
                    </a:ext>
                  </a:extLst>
                </p14:cNvPr>
                <p14:cNvContentPartPr/>
                <p14:nvPr/>
              </p14:nvContentPartPr>
              <p14:xfrm>
                <a:off x="5742250" y="226169"/>
                <a:ext cx="338760" cy="30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F470AF-6095-11F2-D828-E17D5829973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33250" y="217529"/>
                  <a:ext cx="356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9D82C4-D8E8-B78B-865C-72499F481D67}"/>
                    </a:ext>
                  </a:extLst>
                </p14:cNvPr>
                <p14:cNvContentPartPr/>
                <p14:nvPr/>
              </p14:nvContentPartPr>
              <p14:xfrm>
                <a:off x="6380530" y="343529"/>
                <a:ext cx="574560" cy="106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9D82C4-D8E8-B78B-865C-72499F481D6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71530" y="334889"/>
                  <a:ext cx="592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5996D9-0E87-A2FB-3E72-223B4D4F5CF4}"/>
                    </a:ext>
                  </a:extLst>
                </p14:cNvPr>
                <p14:cNvContentPartPr/>
                <p14:nvPr/>
              </p14:nvContentPartPr>
              <p14:xfrm>
                <a:off x="7235170" y="325529"/>
                <a:ext cx="935280" cy="30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5996D9-0E87-A2FB-3E72-223B4D4F5C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26170" y="316889"/>
                  <a:ext cx="95292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2CAB43-AB6D-D55B-20BE-2B8BE2C7AC77}"/>
              </a:ext>
            </a:extLst>
          </p:cNvPr>
          <p:cNvGrpSpPr/>
          <p:nvPr/>
        </p:nvGrpSpPr>
        <p:grpSpPr>
          <a:xfrm>
            <a:off x="8531170" y="126089"/>
            <a:ext cx="3219120" cy="470520"/>
            <a:chOff x="8531170" y="126089"/>
            <a:chExt cx="32191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F1D5EE3-750C-57A9-7CDC-1BE5A40FFB72}"/>
                    </a:ext>
                  </a:extLst>
                </p14:cNvPr>
                <p14:cNvContentPartPr/>
                <p14:nvPr/>
              </p14:nvContentPartPr>
              <p14:xfrm>
                <a:off x="8531170" y="126089"/>
                <a:ext cx="1164240" cy="30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F1D5EE3-750C-57A9-7CDC-1BE5A40FFB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22170" y="117449"/>
                  <a:ext cx="11818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798EA3-FB31-D9BC-EAB5-B7C0766A62D0}"/>
                    </a:ext>
                  </a:extLst>
                </p14:cNvPr>
                <p14:cNvContentPartPr/>
                <p14:nvPr/>
              </p14:nvContentPartPr>
              <p14:xfrm>
                <a:off x="9277090" y="189449"/>
                <a:ext cx="280440" cy="58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798EA3-FB31-D9BC-EAB5-B7C0766A62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68090" y="180449"/>
                  <a:ext cx="298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0BEBDE3-EF86-D02B-7FD7-1D51BE698B13}"/>
                    </a:ext>
                  </a:extLst>
                </p14:cNvPr>
                <p14:cNvContentPartPr/>
                <p14:nvPr/>
              </p14:nvContentPartPr>
              <p14:xfrm>
                <a:off x="9126970" y="190529"/>
                <a:ext cx="113400" cy="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0BEBDE3-EF86-D02B-7FD7-1D51BE698B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17970" y="181529"/>
                  <a:ext cx="13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97B5A6-ECAB-A9A1-1EA9-A50FBD2B65D4}"/>
                    </a:ext>
                  </a:extLst>
                </p14:cNvPr>
                <p14:cNvContentPartPr/>
                <p14:nvPr/>
              </p14:nvContentPartPr>
              <p14:xfrm>
                <a:off x="9897730" y="201329"/>
                <a:ext cx="1852560" cy="39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697B5A6-ECAB-A9A1-1EA9-A50FBD2B65D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88730" y="192329"/>
                  <a:ext cx="18702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0905C9D-92CC-D2CD-57B6-B6D728A0DDD2}"/>
                    </a:ext>
                  </a:extLst>
                </p14:cNvPr>
                <p14:cNvContentPartPr/>
                <p14:nvPr/>
              </p14:nvContentPartPr>
              <p14:xfrm>
                <a:off x="11183650" y="372689"/>
                <a:ext cx="325800" cy="72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0905C9D-92CC-D2CD-57B6-B6D728A0DD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75010" y="364049"/>
                  <a:ext cx="343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079A7C-D6AF-8FB8-03D8-0F9BAAE9CFC1}"/>
                    </a:ext>
                  </a:extLst>
                </p14:cNvPr>
                <p14:cNvContentPartPr/>
                <p14:nvPr/>
              </p14:nvContentPartPr>
              <p14:xfrm>
                <a:off x="10916890" y="338129"/>
                <a:ext cx="303120" cy="1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079A7C-D6AF-8FB8-03D8-0F9BAAE9CF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08250" y="329489"/>
                  <a:ext cx="320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B7AE2E-5E9A-6A97-CF45-374358B5C411}"/>
                    </a:ext>
                  </a:extLst>
                </p14:cNvPr>
                <p14:cNvContentPartPr/>
                <p14:nvPr/>
              </p14:nvContentPartPr>
              <p14:xfrm>
                <a:off x="11049730" y="290969"/>
                <a:ext cx="103680" cy="15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B7AE2E-5E9A-6A97-CF45-374358B5C4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40730" y="281969"/>
                  <a:ext cx="12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579D324-8F94-0E36-5851-1C13BE638D15}"/>
                    </a:ext>
                  </a:extLst>
                </p14:cNvPr>
                <p14:cNvContentPartPr/>
                <p14:nvPr/>
              </p14:nvContentPartPr>
              <p14:xfrm>
                <a:off x="10756690" y="341009"/>
                <a:ext cx="207360" cy="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579D324-8F94-0E36-5851-1C13BE638D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47690" y="332369"/>
                  <a:ext cx="2250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8D2FB04-D13F-FFFC-8C50-062ED823180C}"/>
              </a:ext>
            </a:extLst>
          </p:cNvPr>
          <p:cNvGrpSpPr/>
          <p:nvPr/>
        </p:nvGrpSpPr>
        <p:grpSpPr>
          <a:xfrm>
            <a:off x="662290" y="851849"/>
            <a:ext cx="9847080" cy="671040"/>
            <a:chOff x="662290" y="851849"/>
            <a:chExt cx="984708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9DB322-792E-F61C-D6B2-22C5310A1451}"/>
                    </a:ext>
                  </a:extLst>
                </p14:cNvPr>
                <p14:cNvContentPartPr/>
                <p14:nvPr/>
              </p14:nvContentPartPr>
              <p14:xfrm>
                <a:off x="696130" y="1062449"/>
                <a:ext cx="81360" cy="228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9DB322-792E-F61C-D6B2-22C5310A14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7130" y="1053809"/>
                  <a:ext cx="99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87DD1E-CD36-A6D1-7BBD-16D8317264EE}"/>
                    </a:ext>
                  </a:extLst>
                </p14:cNvPr>
                <p14:cNvContentPartPr/>
                <p14:nvPr/>
              </p14:nvContentPartPr>
              <p14:xfrm>
                <a:off x="662290" y="1035089"/>
                <a:ext cx="280080" cy="43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87DD1E-CD36-A6D1-7BBD-16D8317264E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3290" y="1026089"/>
                  <a:ext cx="297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C77B2F-5E2D-E017-9B65-FE2943EEB773}"/>
                    </a:ext>
                  </a:extLst>
                </p14:cNvPr>
                <p14:cNvContentPartPr/>
                <p14:nvPr/>
              </p14:nvContentPartPr>
              <p14:xfrm>
                <a:off x="895570" y="933929"/>
                <a:ext cx="386640" cy="588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C77B2F-5E2D-E017-9B65-FE2943EEB7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6570" y="924929"/>
                  <a:ext cx="40428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57991C-F3D6-42B3-6F17-8218F64B50A5}"/>
                    </a:ext>
                  </a:extLst>
                </p14:cNvPr>
                <p14:cNvContentPartPr/>
                <p14:nvPr/>
              </p14:nvContentPartPr>
              <p14:xfrm>
                <a:off x="1655890" y="923489"/>
                <a:ext cx="484560" cy="367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57991C-F3D6-42B3-6F17-8218F64B50A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46890" y="914489"/>
                  <a:ext cx="502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576EC3-E0D7-D65C-5315-5A1A07E042FC}"/>
                    </a:ext>
                  </a:extLst>
                </p14:cNvPr>
                <p14:cNvContentPartPr/>
                <p14:nvPr/>
              </p14:nvContentPartPr>
              <p14:xfrm>
                <a:off x="2367610" y="892889"/>
                <a:ext cx="807840" cy="384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576EC3-E0D7-D65C-5315-5A1A07E042F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58970" y="884249"/>
                  <a:ext cx="8254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63077E-9DEC-D399-0C65-4208D6DD9AF7}"/>
                    </a:ext>
                  </a:extLst>
                </p14:cNvPr>
                <p14:cNvContentPartPr/>
                <p14:nvPr/>
              </p14:nvContentPartPr>
              <p14:xfrm>
                <a:off x="3321610" y="862649"/>
                <a:ext cx="1341360" cy="37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63077E-9DEC-D399-0C65-4208D6DD9A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12610" y="854009"/>
                  <a:ext cx="13590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776FB59-D49B-899E-54BB-B487E2768C67}"/>
                    </a:ext>
                  </a:extLst>
                </p14:cNvPr>
                <p14:cNvContentPartPr/>
                <p14:nvPr/>
              </p14:nvContentPartPr>
              <p14:xfrm>
                <a:off x="3730930" y="884969"/>
                <a:ext cx="66600" cy="36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776FB59-D49B-899E-54BB-B487E2768C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21930" y="875969"/>
                  <a:ext cx="84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0DF31ED-6878-71B5-D202-EC926A15FAA4}"/>
                    </a:ext>
                  </a:extLst>
                </p14:cNvPr>
                <p14:cNvContentPartPr/>
                <p14:nvPr/>
              </p14:nvContentPartPr>
              <p14:xfrm>
                <a:off x="4876810" y="888569"/>
                <a:ext cx="977400" cy="561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0DF31ED-6878-71B5-D202-EC926A15FA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68170" y="879929"/>
                  <a:ext cx="99504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F51C82-9F92-F586-8B95-6654D90C49FB}"/>
                    </a:ext>
                  </a:extLst>
                </p14:cNvPr>
                <p14:cNvContentPartPr/>
                <p14:nvPr/>
              </p14:nvContentPartPr>
              <p14:xfrm>
                <a:off x="5698690" y="851849"/>
                <a:ext cx="37440" cy="24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F51C82-9F92-F586-8B95-6654D90C49F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89690" y="843209"/>
                  <a:ext cx="55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3C7C57B-456B-A98F-70DC-09E1A301A0D9}"/>
                    </a:ext>
                  </a:extLst>
                </p14:cNvPr>
                <p14:cNvContentPartPr/>
                <p14:nvPr/>
              </p14:nvContentPartPr>
              <p14:xfrm>
                <a:off x="6225370" y="887849"/>
                <a:ext cx="1741320" cy="491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3C7C57B-456B-A98F-70DC-09E1A301A0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16730" y="878849"/>
                  <a:ext cx="17589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274352-D5ED-0B51-85D3-A77FC0862B77}"/>
                    </a:ext>
                  </a:extLst>
                </p14:cNvPr>
                <p14:cNvContentPartPr/>
                <p14:nvPr/>
              </p14:nvContentPartPr>
              <p14:xfrm>
                <a:off x="7257130" y="972809"/>
                <a:ext cx="424440" cy="29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274352-D5ED-0B51-85D3-A77FC0862B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48490" y="963809"/>
                  <a:ext cx="442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F8286F5-C587-9D78-BB38-77FE9F2C02D7}"/>
                    </a:ext>
                  </a:extLst>
                </p14:cNvPr>
                <p14:cNvContentPartPr/>
                <p14:nvPr/>
              </p14:nvContentPartPr>
              <p14:xfrm>
                <a:off x="8379610" y="995489"/>
                <a:ext cx="780840" cy="29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F8286F5-C587-9D78-BB38-77FE9F2C02D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70970" y="986849"/>
                  <a:ext cx="7984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36DE26-AE63-BE4E-EE79-07AA3F4C9931}"/>
                    </a:ext>
                  </a:extLst>
                </p14:cNvPr>
                <p14:cNvContentPartPr/>
                <p14:nvPr/>
              </p14:nvContentPartPr>
              <p14:xfrm>
                <a:off x="9321370" y="908729"/>
                <a:ext cx="709920" cy="403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36DE26-AE63-BE4E-EE79-07AA3F4C99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12370" y="899729"/>
                  <a:ext cx="7275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10B016-B348-87B9-3845-92C389386EA9}"/>
                    </a:ext>
                  </a:extLst>
                </p14:cNvPr>
                <p14:cNvContentPartPr/>
                <p14:nvPr/>
              </p14:nvContentPartPr>
              <p14:xfrm>
                <a:off x="10229290" y="925649"/>
                <a:ext cx="17640" cy="61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10B016-B348-87B9-3845-92C389386E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20290" y="916649"/>
                  <a:ext cx="35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91F79FA-0250-D47E-08DB-68C0B3F3C1EC}"/>
                    </a:ext>
                  </a:extLst>
                </p14:cNvPr>
                <p14:cNvContentPartPr/>
                <p14:nvPr/>
              </p14:nvContentPartPr>
              <p14:xfrm>
                <a:off x="10256650" y="875249"/>
                <a:ext cx="252720" cy="431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91F79FA-0250-D47E-08DB-68C0B3F3C1E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47650" y="866249"/>
                  <a:ext cx="270360" cy="44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3D1E5E0-1285-174F-FFC6-0BECFA688DBD}"/>
              </a:ext>
            </a:extLst>
          </p:cNvPr>
          <p:cNvGrpSpPr/>
          <p:nvPr/>
        </p:nvGrpSpPr>
        <p:grpSpPr>
          <a:xfrm>
            <a:off x="709450" y="1583369"/>
            <a:ext cx="5365080" cy="686520"/>
            <a:chOff x="709450" y="1583369"/>
            <a:chExt cx="5365080" cy="6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5D2CA8-945C-AB20-A043-75D568A80746}"/>
                    </a:ext>
                  </a:extLst>
                </p14:cNvPr>
                <p14:cNvContentPartPr/>
                <p14:nvPr/>
              </p14:nvContentPartPr>
              <p14:xfrm>
                <a:off x="709450" y="1663649"/>
                <a:ext cx="762120" cy="380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5D2CA8-945C-AB20-A043-75D568A807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0450" y="1654649"/>
                  <a:ext cx="7797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F075A31-5377-1DF1-7CAC-511F7BE68070}"/>
                    </a:ext>
                  </a:extLst>
                </p14:cNvPr>
                <p14:cNvContentPartPr/>
                <p14:nvPr/>
              </p14:nvContentPartPr>
              <p14:xfrm>
                <a:off x="1755970" y="1847969"/>
                <a:ext cx="403200" cy="163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F075A31-5377-1DF1-7CAC-511F7BE680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7330" y="1838969"/>
                  <a:ext cx="420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468A923-A4CC-E758-A080-CC02506CD2C3}"/>
                    </a:ext>
                  </a:extLst>
                </p14:cNvPr>
                <p14:cNvContentPartPr/>
                <p14:nvPr/>
              </p14:nvContentPartPr>
              <p14:xfrm>
                <a:off x="2524210" y="1807289"/>
                <a:ext cx="850680" cy="462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468A923-A4CC-E758-A080-CC02506CD2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15210" y="1798649"/>
                  <a:ext cx="8683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238EC9-A4DC-2AD5-0226-BDF58DC2A09A}"/>
                    </a:ext>
                  </a:extLst>
                </p14:cNvPr>
                <p14:cNvContentPartPr/>
                <p14:nvPr/>
              </p14:nvContentPartPr>
              <p14:xfrm>
                <a:off x="3251770" y="1639169"/>
                <a:ext cx="24120" cy="19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238EC9-A4DC-2AD5-0226-BDF58DC2A0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42770" y="1630169"/>
                  <a:ext cx="41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DB481F9-2D53-05B7-A26C-A335727F445E}"/>
                    </a:ext>
                  </a:extLst>
                </p14:cNvPr>
                <p14:cNvContentPartPr/>
                <p14:nvPr/>
              </p14:nvContentPartPr>
              <p14:xfrm>
                <a:off x="3731650" y="1583369"/>
                <a:ext cx="2137320" cy="451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DB481F9-2D53-05B7-A26C-A335727F44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22650" y="1574729"/>
                  <a:ext cx="21549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96C2A5-AB1D-F040-FE57-F9C5BB4EFA2B}"/>
                    </a:ext>
                  </a:extLst>
                </p14:cNvPr>
                <p14:cNvContentPartPr/>
                <p14:nvPr/>
              </p14:nvContentPartPr>
              <p14:xfrm>
                <a:off x="4957450" y="1660409"/>
                <a:ext cx="683280" cy="83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96C2A5-AB1D-F040-FE57-F9C5BB4EFA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48810" y="1651769"/>
                  <a:ext cx="700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D7C4BA-9BAB-6BB2-A2D4-2839D0996B4E}"/>
                    </a:ext>
                  </a:extLst>
                </p14:cNvPr>
                <p14:cNvContentPartPr/>
                <p14:nvPr/>
              </p14:nvContentPartPr>
              <p14:xfrm>
                <a:off x="6048610" y="2058929"/>
                <a:ext cx="25920" cy="3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D7C4BA-9BAB-6BB2-A2D4-2839D0996B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39610" y="2049929"/>
                  <a:ext cx="435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D9F6B8-5FEF-C84C-AA43-6B54FA40A655}"/>
              </a:ext>
            </a:extLst>
          </p:cNvPr>
          <p:cNvGrpSpPr/>
          <p:nvPr/>
        </p:nvGrpSpPr>
        <p:grpSpPr>
          <a:xfrm>
            <a:off x="2124250" y="2546369"/>
            <a:ext cx="816840" cy="475920"/>
            <a:chOff x="2124250" y="2546369"/>
            <a:chExt cx="81684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71A99D1-9E6E-43FB-5E01-37B55F7BC670}"/>
                    </a:ext>
                  </a:extLst>
                </p14:cNvPr>
                <p14:cNvContentPartPr/>
                <p14:nvPr/>
              </p14:nvContentPartPr>
              <p14:xfrm>
                <a:off x="2124250" y="2546369"/>
                <a:ext cx="293760" cy="28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71A99D1-9E6E-43FB-5E01-37B55F7BC6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15610" y="2537729"/>
                  <a:ext cx="311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2A027DC-0E1E-6BCB-88AC-C6A8E71576FF}"/>
                    </a:ext>
                  </a:extLst>
                </p14:cNvPr>
                <p14:cNvContentPartPr/>
                <p14:nvPr/>
              </p14:nvContentPartPr>
              <p14:xfrm>
                <a:off x="2418010" y="2764169"/>
                <a:ext cx="25920" cy="57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2A027DC-0E1E-6BCB-88AC-C6A8E71576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09010" y="2755169"/>
                  <a:ext cx="43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1128169-7138-F8A1-A2A6-C4A2DD351B19}"/>
                    </a:ext>
                  </a:extLst>
                </p14:cNvPr>
                <p14:cNvContentPartPr/>
                <p14:nvPr/>
              </p14:nvContentPartPr>
              <p14:xfrm>
                <a:off x="2474530" y="2689289"/>
                <a:ext cx="259560" cy="33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1128169-7138-F8A1-A2A6-C4A2DD351B1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65890" y="2680649"/>
                  <a:ext cx="277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1D183C-62BE-EE5D-4BD5-A2F828486249}"/>
                    </a:ext>
                  </a:extLst>
                </p14:cNvPr>
                <p14:cNvContentPartPr/>
                <p14:nvPr/>
              </p14:nvContentPartPr>
              <p14:xfrm>
                <a:off x="2929210" y="2801249"/>
                <a:ext cx="11880" cy="1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1D183C-62BE-EE5D-4BD5-A2F82848624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20570" y="2792249"/>
                  <a:ext cx="295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1E41C2F-6FCF-5886-1D31-B685F19A1D30}"/>
              </a:ext>
            </a:extLst>
          </p:cNvPr>
          <p:cNvGrpSpPr/>
          <p:nvPr/>
        </p:nvGrpSpPr>
        <p:grpSpPr>
          <a:xfrm>
            <a:off x="3774850" y="2303369"/>
            <a:ext cx="1632960" cy="644400"/>
            <a:chOff x="3774850" y="2303369"/>
            <a:chExt cx="163296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73F29F5-F9AA-215D-1924-894AF89767E0}"/>
                    </a:ext>
                  </a:extLst>
                </p14:cNvPr>
                <p14:cNvContentPartPr/>
                <p14:nvPr/>
              </p14:nvContentPartPr>
              <p14:xfrm>
                <a:off x="3774850" y="2555009"/>
                <a:ext cx="181440" cy="392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73F29F5-F9AA-215D-1924-894AF89767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65850" y="2546009"/>
                  <a:ext cx="1990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AFA1395-A2E3-8F67-C640-EC3E1566B720}"/>
                    </a:ext>
                  </a:extLst>
                </p14:cNvPr>
                <p14:cNvContentPartPr/>
                <p14:nvPr/>
              </p14:nvContentPartPr>
              <p14:xfrm>
                <a:off x="4151050" y="2769209"/>
                <a:ext cx="210960" cy="27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AFA1395-A2E3-8F67-C640-EC3E1566B7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42410" y="2760569"/>
                  <a:ext cx="228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93D236F-A40A-AE06-B842-6614E4D85EEB}"/>
                    </a:ext>
                  </a:extLst>
                </p14:cNvPr>
                <p14:cNvContentPartPr/>
                <p14:nvPr/>
              </p14:nvContentPartPr>
              <p14:xfrm>
                <a:off x="4169050" y="2808089"/>
                <a:ext cx="183600" cy="32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93D236F-A40A-AE06-B842-6614E4D85EE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60410" y="2799449"/>
                  <a:ext cx="201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134AE73-BED3-1DB9-108A-BF476817E197}"/>
                    </a:ext>
                  </a:extLst>
                </p14:cNvPr>
                <p14:cNvContentPartPr/>
                <p14:nvPr/>
              </p14:nvContentPartPr>
              <p14:xfrm>
                <a:off x="4472890" y="2546729"/>
                <a:ext cx="396000" cy="353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134AE73-BED3-1DB9-108A-BF476817E19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64250" y="2537729"/>
                  <a:ext cx="4136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788C62-D035-AFDA-1CB8-F68CE8F0E7AF}"/>
                    </a:ext>
                  </a:extLst>
                </p14:cNvPr>
                <p14:cNvContentPartPr/>
                <p14:nvPr/>
              </p14:nvContentPartPr>
              <p14:xfrm>
                <a:off x="4887970" y="2675609"/>
                <a:ext cx="160200" cy="137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788C62-D035-AFDA-1CB8-F68CE8F0E7A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79330" y="2666609"/>
                  <a:ext cx="177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A058562-10F9-7ED6-15D4-75CDC80D783C}"/>
                    </a:ext>
                  </a:extLst>
                </p14:cNvPr>
                <p14:cNvContentPartPr/>
                <p14:nvPr/>
              </p14:nvContentPartPr>
              <p14:xfrm>
                <a:off x="5188570" y="2670929"/>
                <a:ext cx="189720" cy="128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A058562-10F9-7ED6-15D4-75CDC80D78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79570" y="2661929"/>
                  <a:ext cx="207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7F2ACF-3271-60DB-945D-B52EB2A1E409}"/>
                    </a:ext>
                  </a:extLst>
                </p14:cNvPr>
                <p14:cNvContentPartPr/>
                <p14:nvPr/>
              </p14:nvContentPartPr>
              <p14:xfrm>
                <a:off x="5244010" y="2517569"/>
                <a:ext cx="163800" cy="15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E7F2ACF-3271-60DB-945D-B52EB2A1E40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35010" y="2508929"/>
                  <a:ext cx="181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2DD9B68-950D-C51F-B720-B372B368152A}"/>
                    </a:ext>
                  </a:extLst>
                </p14:cNvPr>
                <p14:cNvContentPartPr/>
                <p14:nvPr/>
              </p14:nvContentPartPr>
              <p14:xfrm>
                <a:off x="3796090" y="2499569"/>
                <a:ext cx="280800" cy="8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2DD9B68-950D-C51F-B720-B372B368152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87090" y="2490929"/>
                  <a:ext cx="298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367833C-134F-9A50-D002-7521364D7D7F}"/>
                    </a:ext>
                  </a:extLst>
                </p14:cNvPr>
                <p14:cNvContentPartPr/>
                <p14:nvPr/>
              </p14:nvContentPartPr>
              <p14:xfrm>
                <a:off x="3881410" y="2318129"/>
                <a:ext cx="124920" cy="144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367833C-134F-9A50-D002-7521364D7D7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72410" y="2309489"/>
                  <a:ext cx="142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5023D1C-20FC-C826-FD82-12DD5CB86710}"/>
                    </a:ext>
                  </a:extLst>
                </p14:cNvPr>
                <p14:cNvContentPartPr/>
                <p14:nvPr/>
              </p14:nvContentPartPr>
              <p14:xfrm>
                <a:off x="5294410" y="2303369"/>
                <a:ext cx="111600" cy="157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5023D1C-20FC-C826-FD82-12DD5CB867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85410" y="2294369"/>
                  <a:ext cx="129240" cy="17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F3F00AF-A242-C19A-C868-0BA57C04BD27}"/>
                  </a:ext>
                </a:extLst>
              </p14:cNvPr>
              <p14:cNvContentPartPr/>
              <p14:nvPr/>
            </p14:nvContentPartPr>
            <p14:xfrm>
              <a:off x="3586930" y="3370049"/>
              <a:ext cx="317520" cy="366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F3F00AF-A242-C19A-C868-0BA57C04BD2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577930" y="3361049"/>
                <a:ext cx="3351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097616A-344E-B7A7-EF21-84581E19BE89}"/>
                  </a:ext>
                </a:extLst>
              </p14:cNvPr>
              <p14:cNvContentPartPr/>
              <p14:nvPr/>
            </p14:nvContentPartPr>
            <p14:xfrm>
              <a:off x="3707890" y="3543209"/>
              <a:ext cx="148680" cy="221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097616A-344E-B7A7-EF21-84581E19BE8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99250" y="3534209"/>
                <a:ext cx="1663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AE157A-08CC-80D1-A244-66C903D025EF}"/>
                  </a:ext>
                </a:extLst>
              </p14:cNvPr>
              <p14:cNvContentPartPr/>
              <p14:nvPr/>
            </p14:nvContentPartPr>
            <p14:xfrm>
              <a:off x="3947290" y="3732209"/>
              <a:ext cx="41040" cy="87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AE157A-08CC-80D1-A244-66C903D025E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938290" y="3723569"/>
                <a:ext cx="586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BD9B88B-AD65-5523-B532-D6449DDF8CF2}"/>
                  </a:ext>
                </a:extLst>
              </p14:cNvPr>
              <p14:cNvContentPartPr/>
              <p14:nvPr/>
            </p14:nvContentPartPr>
            <p14:xfrm>
              <a:off x="3958810" y="3612689"/>
              <a:ext cx="37440" cy="32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BD9B88B-AD65-5523-B532-D6449DDF8CF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49810" y="3603689"/>
                <a:ext cx="55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CB1B7A0-35C2-0ABF-C89B-7A58501EC198}"/>
                  </a:ext>
                </a:extLst>
              </p14:cNvPr>
              <p14:cNvContentPartPr/>
              <p14:nvPr/>
            </p14:nvContentPartPr>
            <p14:xfrm>
              <a:off x="4092730" y="3631049"/>
              <a:ext cx="157320" cy="2242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CB1B7A0-35C2-0ABF-C89B-7A58501EC19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84090" y="3622409"/>
                <a:ext cx="1749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901BDA9-E651-7C15-4F70-703F175C7E25}"/>
                  </a:ext>
                </a:extLst>
              </p14:cNvPr>
              <p14:cNvContentPartPr/>
              <p14:nvPr/>
            </p14:nvContentPartPr>
            <p14:xfrm>
              <a:off x="3661090" y="3218489"/>
              <a:ext cx="185040" cy="165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901BDA9-E651-7C15-4F70-703F175C7E2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652090" y="3209849"/>
                <a:ext cx="20268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A1CA904-BCDD-3103-E9B6-D2494D1251D5}"/>
              </a:ext>
            </a:extLst>
          </p:cNvPr>
          <p:cNvGrpSpPr/>
          <p:nvPr/>
        </p:nvGrpSpPr>
        <p:grpSpPr>
          <a:xfrm>
            <a:off x="4386130" y="3001409"/>
            <a:ext cx="4268160" cy="730440"/>
            <a:chOff x="4386130" y="3001409"/>
            <a:chExt cx="4268160" cy="73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CC510F1-2003-D695-E89D-8B7898ED5575}"/>
                    </a:ext>
                  </a:extLst>
                </p14:cNvPr>
                <p14:cNvContentPartPr/>
                <p14:nvPr/>
              </p14:nvContentPartPr>
              <p14:xfrm>
                <a:off x="4386130" y="3494969"/>
                <a:ext cx="246240" cy="15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CC510F1-2003-D695-E89D-8B7898ED557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77130" y="3485969"/>
                  <a:ext cx="263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E1EE933-EF2C-D988-0AD9-07C517C1D24E}"/>
                    </a:ext>
                  </a:extLst>
                </p14:cNvPr>
                <p14:cNvContentPartPr/>
                <p14:nvPr/>
              </p14:nvContentPartPr>
              <p14:xfrm>
                <a:off x="4436530" y="3537809"/>
                <a:ext cx="231120" cy="29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E1EE933-EF2C-D988-0AD9-07C517C1D2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27890" y="3529169"/>
                  <a:ext cx="248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019C439-EED1-269A-8619-712E2DF94621}"/>
                    </a:ext>
                  </a:extLst>
                </p14:cNvPr>
                <p14:cNvContentPartPr/>
                <p14:nvPr/>
              </p14:nvContentPartPr>
              <p14:xfrm>
                <a:off x="4832890" y="3308489"/>
                <a:ext cx="314280" cy="398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019C439-EED1-269A-8619-712E2DF9462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24250" y="3299489"/>
                  <a:ext cx="3319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0D15908-A835-7929-40C8-68D456BDEFDF}"/>
                    </a:ext>
                  </a:extLst>
                </p14:cNvPr>
                <p14:cNvContentPartPr/>
                <p14:nvPr/>
              </p14:nvContentPartPr>
              <p14:xfrm>
                <a:off x="5178850" y="3474089"/>
                <a:ext cx="175680" cy="144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0D15908-A835-7929-40C8-68D456BDEF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69850" y="3465449"/>
                  <a:ext cx="193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ED286D6-8663-7440-8590-B1EAE17BBEE5}"/>
                    </a:ext>
                  </a:extLst>
                </p14:cNvPr>
                <p14:cNvContentPartPr/>
                <p14:nvPr/>
              </p14:nvContentPartPr>
              <p14:xfrm>
                <a:off x="5593930" y="3214169"/>
                <a:ext cx="111600" cy="47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ED286D6-8663-7440-8590-B1EAE17BBEE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84930" y="3205169"/>
                  <a:ext cx="1292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476B15-E0BE-A0B8-32BF-EEC05B11C7CE}"/>
                    </a:ext>
                  </a:extLst>
                </p14:cNvPr>
                <p14:cNvContentPartPr/>
                <p14:nvPr/>
              </p14:nvContentPartPr>
              <p14:xfrm>
                <a:off x="5852050" y="3288689"/>
                <a:ext cx="141120" cy="277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476B15-E0BE-A0B8-32BF-EEC05B11C7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43410" y="3279689"/>
                  <a:ext cx="158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374499E-426F-D226-2E7F-370DE4360C14}"/>
                    </a:ext>
                  </a:extLst>
                </p14:cNvPr>
                <p14:cNvContentPartPr/>
                <p14:nvPr/>
              </p14:nvContentPartPr>
              <p14:xfrm>
                <a:off x="6131770" y="3385529"/>
                <a:ext cx="194760" cy="126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374499E-426F-D226-2E7F-370DE4360C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23130" y="3376529"/>
                  <a:ext cx="212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0683E07-D756-A7D2-062C-6C0C0D6AB04A}"/>
                    </a:ext>
                  </a:extLst>
                </p14:cNvPr>
                <p14:cNvContentPartPr/>
                <p14:nvPr/>
              </p14:nvContentPartPr>
              <p14:xfrm>
                <a:off x="6165250" y="3332969"/>
                <a:ext cx="220320" cy="225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0683E07-D756-A7D2-062C-6C0C0D6AB0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56250" y="3324329"/>
                  <a:ext cx="237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1021E3A-D0EA-4E86-0C59-2BB86DFBC177}"/>
                    </a:ext>
                  </a:extLst>
                </p14:cNvPr>
                <p14:cNvContentPartPr/>
                <p14:nvPr/>
              </p14:nvContentPartPr>
              <p14:xfrm>
                <a:off x="6192610" y="3177449"/>
                <a:ext cx="147600" cy="95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1021E3A-D0EA-4E86-0C59-2BB86DFBC17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83610" y="3168809"/>
                  <a:ext cx="165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2A441AA-AE74-F74F-1501-23C22A3D747C}"/>
                    </a:ext>
                  </a:extLst>
                </p14:cNvPr>
                <p14:cNvContentPartPr/>
                <p14:nvPr/>
              </p14:nvContentPartPr>
              <p14:xfrm>
                <a:off x="6370090" y="3549329"/>
                <a:ext cx="47520" cy="155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2A441AA-AE74-F74F-1501-23C22A3D747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61450" y="3540329"/>
                  <a:ext cx="65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1C977F6-D9F5-026C-1E13-917EEC155975}"/>
                    </a:ext>
                  </a:extLst>
                </p14:cNvPr>
                <p14:cNvContentPartPr/>
                <p14:nvPr/>
              </p14:nvContentPartPr>
              <p14:xfrm>
                <a:off x="6443170" y="3480569"/>
                <a:ext cx="13680" cy="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1C977F6-D9F5-026C-1E13-917EEC15597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34530" y="3471569"/>
                  <a:ext cx="3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15B977-19EE-85EC-6EE0-60C074FB9E08}"/>
                    </a:ext>
                  </a:extLst>
                </p14:cNvPr>
                <p14:cNvContentPartPr/>
                <p14:nvPr/>
              </p14:nvContentPartPr>
              <p14:xfrm>
                <a:off x="6579610" y="3338369"/>
                <a:ext cx="106200" cy="183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15B977-19EE-85EC-6EE0-60C074FB9E0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70610" y="3329729"/>
                  <a:ext cx="123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D15AFF6-FDC4-2E3F-D226-9472A7D0450F}"/>
                    </a:ext>
                  </a:extLst>
                </p14:cNvPr>
                <p14:cNvContentPartPr/>
                <p14:nvPr/>
              </p14:nvContentPartPr>
              <p14:xfrm>
                <a:off x="6567730" y="3354209"/>
                <a:ext cx="259200" cy="195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D15AFF6-FDC4-2E3F-D226-9472A7D045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58730" y="3345569"/>
                  <a:ext cx="276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32F12DE-C8B6-963A-5D8C-93C31C2DC110}"/>
                    </a:ext>
                  </a:extLst>
                </p14:cNvPr>
                <p14:cNvContentPartPr/>
                <p14:nvPr/>
              </p14:nvContentPartPr>
              <p14:xfrm>
                <a:off x="6807850" y="3514769"/>
                <a:ext cx="121320" cy="217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32F12DE-C8B6-963A-5D8C-93C31C2DC11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99210" y="3505769"/>
                  <a:ext cx="138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E49F29A-3729-598F-A249-E9E33AE26986}"/>
                    </a:ext>
                  </a:extLst>
                </p14:cNvPr>
                <p14:cNvContentPartPr/>
                <p14:nvPr/>
              </p14:nvContentPartPr>
              <p14:xfrm>
                <a:off x="6638650" y="3109409"/>
                <a:ext cx="194760" cy="133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E49F29A-3729-598F-A249-E9E33AE2698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30010" y="3100769"/>
                  <a:ext cx="212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EF952D3-75ED-2A03-A189-0265F20DFC9D}"/>
                    </a:ext>
                  </a:extLst>
                </p14:cNvPr>
                <p14:cNvContentPartPr/>
                <p14:nvPr/>
              </p14:nvContentPartPr>
              <p14:xfrm>
                <a:off x="7063450" y="3464369"/>
                <a:ext cx="237960" cy="13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EF952D3-75ED-2A03-A189-0265F20DFC9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54810" y="3455369"/>
                  <a:ext cx="255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12D7EB4-A0A6-DAA8-7CB5-1F76EACDB21F}"/>
                    </a:ext>
                  </a:extLst>
                </p14:cNvPr>
                <p14:cNvContentPartPr/>
                <p14:nvPr/>
              </p14:nvContentPartPr>
              <p14:xfrm>
                <a:off x="7500490" y="3082049"/>
                <a:ext cx="267480" cy="448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12D7EB4-A0A6-DAA8-7CB5-1F76EACDB2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91850" y="3073049"/>
                  <a:ext cx="2851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2B81F8C-064E-5523-7837-D8B320046645}"/>
                    </a:ext>
                  </a:extLst>
                </p14:cNvPr>
                <p14:cNvContentPartPr/>
                <p14:nvPr/>
              </p14:nvContentPartPr>
              <p14:xfrm>
                <a:off x="7722250" y="3493889"/>
                <a:ext cx="51480" cy="138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2B81F8C-064E-5523-7837-D8B32004664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13250" y="3484889"/>
                  <a:ext cx="69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F804A35-B920-C9DC-A82F-39919DCE6501}"/>
                    </a:ext>
                  </a:extLst>
                </p14:cNvPr>
                <p14:cNvContentPartPr/>
                <p14:nvPr/>
              </p14:nvContentPartPr>
              <p14:xfrm>
                <a:off x="7773370" y="3401009"/>
                <a:ext cx="24840" cy="46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F804A35-B920-C9DC-A82F-39919DCE65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64370" y="3392009"/>
                  <a:ext cx="42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52A2CD6-D525-9A1D-1F64-7DE63C02654C}"/>
                    </a:ext>
                  </a:extLst>
                </p14:cNvPr>
                <p14:cNvContentPartPr/>
                <p14:nvPr/>
              </p14:nvContentPartPr>
              <p14:xfrm>
                <a:off x="7837090" y="3453569"/>
                <a:ext cx="127800" cy="228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52A2CD6-D525-9A1D-1F64-7DE63C02654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28450" y="3444929"/>
                  <a:ext cx="145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CC45F6-3D00-DBFA-FF2E-528458EB28BF}"/>
                    </a:ext>
                  </a:extLst>
                </p14:cNvPr>
                <p14:cNvContentPartPr/>
                <p14:nvPr/>
              </p14:nvContentPartPr>
              <p14:xfrm>
                <a:off x="8147410" y="3295889"/>
                <a:ext cx="174240" cy="236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CC45F6-3D00-DBFA-FF2E-528458EB28B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38770" y="3287249"/>
                  <a:ext cx="191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0AC2D7B-838B-66DA-66F2-7968F30CAC6A}"/>
                    </a:ext>
                  </a:extLst>
                </p14:cNvPr>
                <p14:cNvContentPartPr/>
                <p14:nvPr/>
              </p14:nvContentPartPr>
              <p14:xfrm>
                <a:off x="8324890" y="3165929"/>
                <a:ext cx="172800" cy="78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0AC2D7B-838B-66DA-66F2-7968F30CAC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15890" y="3156929"/>
                  <a:ext cx="190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259EE66-880E-0701-BA86-64A7467BC284}"/>
                    </a:ext>
                  </a:extLst>
                </p14:cNvPr>
                <p14:cNvContentPartPr/>
                <p14:nvPr/>
              </p14:nvContentPartPr>
              <p14:xfrm>
                <a:off x="8511370" y="3001409"/>
                <a:ext cx="142920" cy="548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259EE66-880E-0701-BA86-64A7467BC2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02730" y="2992409"/>
                  <a:ext cx="16056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A2182E8-5F4D-E101-1DF0-3DD7C48D5DD1}"/>
                    </a:ext>
                  </a:extLst>
                </p14:cNvPr>
                <p14:cNvContentPartPr/>
                <p14:nvPr/>
              </p14:nvContentPartPr>
              <p14:xfrm>
                <a:off x="8093410" y="3105089"/>
                <a:ext cx="117360" cy="132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A2182E8-5F4D-E101-1DF0-3DD7C48D5DD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84770" y="3096449"/>
                  <a:ext cx="13500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87F4C6A-5BEF-FE9C-CEA7-B30E0558D5E0}"/>
                  </a:ext>
                </a:extLst>
              </p14:cNvPr>
              <p14:cNvContentPartPr/>
              <p14:nvPr/>
            </p14:nvContentPartPr>
            <p14:xfrm>
              <a:off x="571930" y="3995369"/>
              <a:ext cx="53640" cy="278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87F4C6A-5BEF-FE9C-CEA7-B30E0558D5E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62930" y="3986369"/>
                <a:ext cx="712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3122F76-65B3-1D79-6DA1-665C634415FE}"/>
                  </a:ext>
                </a:extLst>
              </p14:cNvPr>
              <p14:cNvContentPartPr/>
              <p14:nvPr/>
            </p14:nvContentPartPr>
            <p14:xfrm>
              <a:off x="623050" y="3986009"/>
              <a:ext cx="241200" cy="420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3122F76-65B3-1D79-6DA1-665C634415F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14410" y="3977369"/>
                <a:ext cx="2588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9078DAD-D020-A82D-261C-EDC5ED16F009}"/>
                  </a:ext>
                </a:extLst>
              </p14:cNvPr>
              <p14:cNvContentPartPr/>
              <p14:nvPr/>
            </p14:nvContentPartPr>
            <p14:xfrm>
              <a:off x="1028410" y="4093289"/>
              <a:ext cx="610920" cy="292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9078DAD-D020-A82D-261C-EDC5ED16F00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19770" y="4084649"/>
                <a:ext cx="6285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8528E0C-B0FD-AFD3-CA8C-A18DBD30411C}"/>
                  </a:ext>
                </a:extLst>
              </p14:cNvPr>
              <p14:cNvContentPartPr/>
              <p14:nvPr/>
            </p14:nvContentPartPr>
            <p14:xfrm>
              <a:off x="1406770" y="3947489"/>
              <a:ext cx="21240" cy="122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8528E0C-B0FD-AFD3-CA8C-A18DBD30411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397770" y="3938849"/>
                <a:ext cx="38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CB90199-CB1F-D604-2DA0-11ED0FF88DEB}"/>
                  </a:ext>
                </a:extLst>
              </p14:cNvPr>
              <p14:cNvContentPartPr/>
              <p14:nvPr/>
            </p14:nvContentPartPr>
            <p14:xfrm>
              <a:off x="1699090" y="4173569"/>
              <a:ext cx="141480" cy="205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CB90199-CB1F-D604-2DA0-11ED0FF88DE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690450" y="4164929"/>
                <a:ext cx="159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C2F30C3-40B2-0939-B49D-89EF71ABE64F}"/>
                  </a:ext>
                </a:extLst>
              </p14:cNvPr>
              <p14:cNvContentPartPr/>
              <p14:nvPr/>
            </p14:nvContentPartPr>
            <p14:xfrm>
              <a:off x="1964770" y="3938489"/>
              <a:ext cx="792720" cy="299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C2F30C3-40B2-0939-B49D-89EF71ABE64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955770" y="3929489"/>
                <a:ext cx="8103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2D68D84-82C4-136E-AF39-1091E75A2D6C}"/>
                  </a:ext>
                </a:extLst>
              </p14:cNvPr>
              <p14:cNvContentPartPr/>
              <p14:nvPr/>
            </p14:nvContentPartPr>
            <p14:xfrm>
              <a:off x="2514850" y="3960809"/>
              <a:ext cx="256320" cy="1126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2D68D84-82C4-136E-AF39-1091E75A2D6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506210" y="3951809"/>
                <a:ext cx="2739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66902E0-9C4C-AE27-AF03-1A2F22057BF1}"/>
                  </a:ext>
                </a:extLst>
              </p14:cNvPr>
              <p14:cNvContentPartPr/>
              <p14:nvPr/>
            </p14:nvContentPartPr>
            <p14:xfrm>
              <a:off x="2786290" y="3993209"/>
              <a:ext cx="771480" cy="2610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66902E0-9C4C-AE27-AF03-1A2F22057BF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777650" y="3984209"/>
                <a:ext cx="7891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AB0B099-0081-CAC7-F97C-5EE0913CCBD4}"/>
                  </a:ext>
                </a:extLst>
              </p14:cNvPr>
              <p14:cNvContentPartPr/>
              <p14:nvPr/>
            </p14:nvContentPartPr>
            <p14:xfrm>
              <a:off x="3091570" y="4126409"/>
              <a:ext cx="266040" cy="32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AB0B099-0081-CAC7-F97C-5EE0913CCBD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082570" y="4117769"/>
                <a:ext cx="283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87359FA-E39E-3148-9D94-2539520005A2}"/>
                  </a:ext>
                </a:extLst>
              </p14:cNvPr>
              <p14:cNvContentPartPr/>
              <p14:nvPr/>
            </p14:nvContentPartPr>
            <p14:xfrm>
              <a:off x="2965210" y="4014089"/>
              <a:ext cx="19440" cy="14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87359FA-E39E-3148-9D94-2539520005A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956570" y="4005089"/>
                <a:ext cx="37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81C6580-DD0C-AE96-4FF0-4F0D5D290260}"/>
                  </a:ext>
                </a:extLst>
              </p14:cNvPr>
              <p14:cNvContentPartPr/>
              <p14:nvPr/>
            </p14:nvContentPartPr>
            <p14:xfrm>
              <a:off x="3589810" y="4026689"/>
              <a:ext cx="901080" cy="3326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81C6580-DD0C-AE96-4FF0-4F0D5D29026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581170" y="4017689"/>
                <a:ext cx="9187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7677284-B6B9-A80C-5CC5-9F7692D7A9F6}"/>
                  </a:ext>
                </a:extLst>
              </p14:cNvPr>
              <p14:cNvContentPartPr/>
              <p14:nvPr/>
            </p14:nvContentPartPr>
            <p14:xfrm>
              <a:off x="4219450" y="4029569"/>
              <a:ext cx="30960" cy="205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7677284-B6B9-A80C-5CC5-9F7692D7A9F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210810" y="4020569"/>
                <a:ext cx="48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4100C0E-D692-585B-9488-40D0671F7317}"/>
                  </a:ext>
                </a:extLst>
              </p14:cNvPr>
              <p14:cNvContentPartPr/>
              <p14:nvPr/>
            </p14:nvContentPartPr>
            <p14:xfrm>
              <a:off x="4837570" y="4139729"/>
              <a:ext cx="766440" cy="1605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4100C0E-D692-585B-9488-40D0671F731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828570" y="4130729"/>
                <a:ext cx="7840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CFC8D56-105F-93D0-18C7-EBFED6B0C354}"/>
                  </a:ext>
                </a:extLst>
              </p14:cNvPr>
              <p14:cNvContentPartPr/>
              <p14:nvPr/>
            </p14:nvContentPartPr>
            <p14:xfrm>
              <a:off x="5857090" y="3887729"/>
              <a:ext cx="458640" cy="330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CFC8D56-105F-93D0-18C7-EBFED6B0C35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848090" y="3878729"/>
                <a:ext cx="47628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4562DA9-B1B0-45C5-CE9E-5D7C6D301E12}"/>
              </a:ext>
            </a:extLst>
          </p:cNvPr>
          <p:cNvGrpSpPr/>
          <p:nvPr/>
        </p:nvGrpSpPr>
        <p:grpSpPr>
          <a:xfrm>
            <a:off x="6457570" y="3874769"/>
            <a:ext cx="2011320" cy="562320"/>
            <a:chOff x="6457570" y="3874769"/>
            <a:chExt cx="201132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9E6E135-9F3F-273A-9257-CFF7811BBBBC}"/>
                    </a:ext>
                  </a:extLst>
                </p14:cNvPr>
                <p14:cNvContentPartPr/>
                <p14:nvPr/>
              </p14:nvContentPartPr>
              <p14:xfrm>
                <a:off x="6457570" y="3874769"/>
                <a:ext cx="1891440" cy="56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9E6E135-9F3F-273A-9257-CFF7811BBBB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48930" y="3866129"/>
                  <a:ext cx="19090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CA48269-B083-9EB7-C0C7-48DD681743B5}"/>
                    </a:ext>
                  </a:extLst>
                </p14:cNvPr>
                <p14:cNvContentPartPr/>
                <p14:nvPr/>
              </p14:nvContentPartPr>
              <p14:xfrm>
                <a:off x="7833850" y="3966569"/>
                <a:ext cx="433800" cy="21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CA48269-B083-9EB7-C0C7-48DD681743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24850" y="3957929"/>
                  <a:ext cx="451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F2FA752-B12E-533D-B1C4-881A3C23DDFB}"/>
                    </a:ext>
                  </a:extLst>
                </p14:cNvPr>
                <p14:cNvContentPartPr/>
                <p14:nvPr/>
              </p14:nvContentPartPr>
              <p14:xfrm>
                <a:off x="8356570" y="4225049"/>
                <a:ext cx="112320" cy="102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F2FA752-B12E-533D-B1C4-881A3C23DDF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47570" y="4216049"/>
                  <a:ext cx="12996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07B476F-4BA2-FD5F-CCBE-3C5206E6B186}"/>
                  </a:ext>
                </a:extLst>
              </p14:cNvPr>
              <p14:cNvContentPartPr/>
              <p14:nvPr/>
            </p14:nvContentPartPr>
            <p14:xfrm>
              <a:off x="8931850" y="3955409"/>
              <a:ext cx="186840" cy="2329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07B476F-4BA2-FD5F-CCBE-3C5206E6B18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923210" y="3946409"/>
                <a:ext cx="20448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D7A8BF6-2D63-8C98-D529-B6DA64EFB8B6}"/>
              </a:ext>
            </a:extLst>
          </p:cNvPr>
          <p:cNvGrpSpPr/>
          <p:nvPr/>
        </p:nvGrpSpPr>
        <p:grpSpPr>
          <a:xfrm>
            <a:off x="9495970" y="3894209"/>
            <a:ext cx="1030320" cy="331200"/>
            <a:chOff x="9495970" y="3894209"/>
            <a:chExt cx="103032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11D1FA9-2197-F70F-1A39-FB3A501EE7A7}"/>
                    </a:ext>
                  </a:extLst>
                </p14:cNvPr>
                <p14:cNvContentPartPr/>
                <p14:nvPr/>
              </p14:nvContentPartPr>
              <p14:xfrm>
                <a:off x="9495970" y="3894209"/>
                <a:ext cx="570600" cy="271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11D1FA9-2197-F70F-1A39-FB3A501EE7A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486970" y="3885209"/>
                  <a:ext cx="5882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330976D-AF02-1688-FE9D-AA77EEF944A8}"/>
                    </a:ext>
                  </a:extLst>
                </p14:cNvPr>
                <p14:cNvContentPartPr/>
                <p14:nvPr/>
              </p14:nvContentPartPr>
              <p14:xfrm>
                <a:off x="10287250" y="3960449"/>
                <a:ext cx="239040" cy="264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330976D-AF02-1688-FE9D-AA77EEF944A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78250" y="3951449"/>
                  <a:ext cx="25668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F5787A6-B040-E193-E2F3-9CD16470911F}"/>
                  </a:ext>
                </a:extLst>
              </p14:cNvPr>
              <p14:cNvContentPartPr/>
              <p14:nvPr/>
            </p14:nvContentPartPr>
            <p14:xfrm>
              <a:off x="549610" y="4749209"/>
              <a:ext cx="562680" cy="1778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F5787A6-B040-E193-E2F3-9CD16470911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40610" y="4740569"/>
                <a:ext cx="58032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7275A77-7896-1553-4796-9B8E638D5C05}"/>
              </a:ext>
            </a:extLst>
          </p:cNvPr>
          <p:cNvGrpSpPr/>
          <p:nvPr/>
        </p:nvGrpSpPr>
        <p:grpSpPr>
          <a:xfrm>
            <a:off x="1296610" y="4496489"/>
            <a:ext cx="1740240" cy="639360"/>
            <a:chOff x="1296610" y="4496489"/>
            <a:chExt cx="174024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F2B6878-A68C-69BB-AE59-33DA46AC4673}"/>
                    </a:ext>
                  </a:extLst>
                </p14:cNvPr>
                <p14:cNvContentPartPr/>
                <p14:nvPr/>
              </p14:nvContentPartPr>
              <p14:xfrm>
                <a:off x="1296610" y="4496489"/>
                <a:ext cx="1740240" cy="639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F2B6878-A68C-69BB-AE59-33DA46AC467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87970" y="4487489"/>
                  <a:ext cx="175788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C923FA0-A2E8-AC4A-7C47-674E345E5B88}"/>
                    </a:ext>
                  </a:extLst>
                </p14:cNvPr>
                <p14:cNvContentPartPr/>
                <p14:nvPr/>
              </p14:nvContentPartPr>
              <p14:xfrm>
                <a:off x="2454010" y="4685489"/>
                <a:ext cx="276840" cy="10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C923FA0-A2E8-AC4A-7C47-674E345E5B8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45010" y="4676849"/>
                  <a:ext cx="2944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E0126FB-A519-7EBF-9FE2-6E542ACF06E9}"/>
                  </a:ext>
                </a:extLst>
              </p14:cNvPr>
              <p14:cNvContentPartPr/>
              <p14:nvPr/>
            </p14:nvContentPartPr>
            <p14:xfrm>
              <a:off x="3379570" y="4703849"/>
              <a:ext cx="1687320" cy="2379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E0126FB-A519-7EBF-9FE2-6E542ACF06E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370930" y="4695209"/>
                <a:ext cx="17049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A1A6821-E741-AABB-32A2-C2FB831EEB30}"/>
                  </a:ext>
                </a:extLst>
              </p14:cNvPr>
              <p14:cNvContentPartPr/>
              <p14:nvPr/>
            </p14:nvContentPartPr>
            <p14:xfrm>
              <a:off x="5094970" y="4940369"/>
              <a:ext cx="25920" cy="27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A1A6821-E741-AABB-32A2-C2FB831EEB3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086330" y="4931729"/>
                <a:ext cx="4356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2E8FEB1-9C82-A853-85AD-624252157338}"/>
              </a:ext>
            </a:extLst>
          </p:cNvPr>
          <p:cNvGrpSpPr/>
          <p:nvPr/>
        </p:nvGrpSpPr>
        <p:grpSpPr>
          <a:xfrm>
            <a:off x="5610850" y="4497929"/>
            <a:ext cx="779400" cy="399600"/>
            <a:chOff x="5610850" y="4497929"/>
            <a:chExt cx="77940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32BCA9E-D612-2827-EE34-3B0AF0F2DE51}"/>
                    </a:ext>
                  </a:extLst>
                </p14:cNvPr>
                <p14:cNvContentPartPr/>
                <p14:nvPr/>
              </p14:nvContentPartPr>
              <p14:xfrm>
                <a:off x="5610850" y="4673249"/>
                <a:ext cx="59400" cy="191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32BCA9E-D612-2827-EE34-3B0AF0F2DE5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02210" y="4664249"/>
                  <a:ext cx="77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A54ADF9-686A-1E9E-5362-505608417BB3}"/>
                    </a:ext>
                  </a:extLst>
                </p14:cNvPr>
                <p14:cNvContentPartPr/>
                <p14:nvPr/>
              </p14:nvContentPartPr>
              <p14:xfrm>
                <a:off x="5618050" y="4559489"/>
                <a:ext cx="213840" cy="125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A54ADF9-686A-1E9E-5362-505608417BB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09050" y="4550489"/>
                  <a:ext cx="231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C80D45E-CC25-001F-761F-943F87F299CF}"/>
                    </a:ext>
                  </a:extLst>
                </p14:cNvPr>
                <p14:cNvContentPartPr/>
                <p14:nvPr/>
              </p14:nvContentPartPr>
              <p14:xfrm>
                <a:off x="5842330" y="4497929"/>
                <a:ext cx="547920" cy="399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C80D45E-CC25-001F-761F-943F87F299C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33690" y="4489289"/>
                  <a:ext cx="56556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CCF5881-A7D5-4E3A-177E-6A9479F51E12}"/>
              </a:ext>
            </a:extLst>
          </p:cNvPr>
          <p:cNvGrpSpPr/>
          <p:nvPr/>
        </p:nvGrpSpPr>
        <p:grpSpPr>
          <a:xfrm>
            <a:off x="6781570" y="4457249"/>
            <a:ext cx="3351600" cy="469080"/>
            <a:chOff x="6781570" y="4457249"/>
            <a:chExt cx="335160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ADECEA3-F2CF-B800-D1EB-916ACE76801B}"/>
                    </a:ext>
                  </a:extLst>
                </p14:cNvPr>
                <p14:cNvContentPartPr/>
                <p14:nvPr/>
              </p14:nvContentPartPr>
              <p14:xfrm>
                <a:off x="6781570" y="4514849"/>
                <a:ext cx="1438920" cy="411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ADECEA3-F2CF-B800-D1EB-916ACE76801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72930" y="4506209"/>
                  <a:ext cx="14565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FAC2D39-F746-0485-6FC9-DF67CD6C4C37}"/>
                    </a:ext>
                  </a:extLst>
                </p14:cNvPr>
                <p14:cNvContentPartPr/>
                <p14:nvPr/>
              </p14:nvContentPartPr>
              <p14:xfrm>
                <a:off x="7877410" y="4681529"/>
                <a:ext cx="419760" cy="233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FAC2D39-F746-0485-6FC9-DF67CD6C4C3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68770" y="4672529"/>
                  <a:ext cx="437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E38B482-CF71-1BDF-1577-9AD83CF782C2}"/>
                    </a:ext>
                  </a:extLst>
                </p14:cNvPr>
                <p14:cNvContentPartPr/>
                <p14:nvPr/>
              </p14:nvContentPartPr>
              <p14:xfrm>
                <a:off x="7348210" y="4618169"/>
                <a:ext cx="437040" cy="32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E38B482-CF71-1BDF-1577-9AD83CF782C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39210" y="4609169"/>
                  <a:ext cx="454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A444B5B-0EE8-2587-C978-699689F13B93}"/>
                    </a:ext>
                  </a:extLst>
                </p14:cNvPr>
                <p14:cNvContentPartPr/>
                <p14:nvPr/>
              </p14:nvContentPartPr>
              <p14:xfrm>
                <a:off x="8542330" y="4457249"/>
                <a:ext cx="1590840" cy="441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A444B5B-0EE8-2587-C978-699689F13B9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33690" y="4448609"/>
                  <a:ext cx="16084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DD14884-B783-7CB2-4329-3044517F9B2F}"/>
                    </a:ext>
                  </a:extLst>
                </p14:cNvPr>
                <p14:cNvContentPartPr/>
                <p14:nvPr/>
              </p14:nvContentPartPr>
              <p14:xfrm>
                <a:off x="9753010" y="4637249"/>
                <a:ext cx="264240" cy="53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DD14884-B783-7CB2-4329-3044517F9B2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44370" y="4628249"/>
                  <a:ext cx="28188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F3DBC38E-A781-B9A9-CFA5-D67521882974}"/>
                  </a:ext>
                </a:extLst>
              </p14:cNvPr>
              <p14:cNvContentPartPr/>
              <p14:nvPr/>
            </p14:nvContentPartPr>
            <p14:xfrm>
              <a:off x="566170" y="5270489"/>
              <a:ext cx="290520" cy="4287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F3DBC38E-A781-B9A9-CFA5-D6752188297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7530" y="5261849"/>
                <a:ext cx="30816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E47792F-6235-A0A1-6C58-66E6B256090D}"/>
              </a:ext>
            </a:extLst>
          </p:cNvPr>
          <p:cNvGrpSpPr/>
          <p:nvPr/>
        </p:nvGrpSpPr>
        <p:grpSpPr>
          <a:xfrm>
            <a:off x="1007170" y="5219729"/>
            <a:ext cx="1942560" cy="452520"/>
            <a:chOff x="1007170" y="5219729"/>
            <a:chExt cx="194256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E5442C5-D5DB-BD01-D7FA-4284F8E59DF7}"/>
                    </a:ext>
                  </a:extLst>
                </p14:cNvPr>
                <p14:cNvContentPartPr/>
                <p14:nvPr/>
              </p14:nvContentPartPr>
              <p14:xfrm>
                <a:off x="1007170" y="5219729"/>
                <a:ext cx="1942560" cy="452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E5442C5-D5DB-BD01-D7FA-4284F8E59DF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8170" y="5211089"/>
                  <a:ext cx="19602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5A84FB8-28D9-D0D7-961E-5400D4613F16}"/>
                    </a:ext>
                  </a:extLst>
                </p14:cNvPr>
                <p14:cNvContentPartPr/>
                <p14:nvPr/>
              </p14:nvContentPartPr>
              <p14:xfrm>
                <a:off x="1947130" y="5285609"/>
                <a:ext cx="490680" cy="82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5A84FB8-28D9-D0D7-961E-5400D4613F1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38490" y="5276609"/>
                  <a:ext cx="50832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9E7BB58-F3A6-77A6-E9A7-3051DE172031}"/>
              </a:ext>
            </a:extLst>
          </p:cNvPr>
          <p:cNvGrpSpPr/>
          <p:nvPr/>
        </p:nvGrpSpPr>
        <p:grpSpPr>
          <a:xfrm>
            <a:off x="3066370" y="5266169"/>
            <a:ext cx="2041560" cy="387000"/>
            <a:chOff x="3066370" y="5266169"/>
            <a:chExt cx="204156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9BF9769-2D60-D33E-86CB-C92DCDFFAFCF}"/>
                    </a:ext>
                  </a:extLst>
                </p14:cNvPr>
                <p14:cNvContentPartPr/>
                <p14:nvPr/>
              </p14:nvContentPartPr>
              <p14:xfrm>
                <a:off x="3066370" y="5266169"/>
                <a:ext cx="2041560" cy="387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9BF9769-2D60-D33E-86CB-C92DCDFFAF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57730" y="5257169"/>
                  <a:ext cx="20592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7D75B10-B754-926A-010D-51710F231228}"/>
                    </a:ext>
                  </a:extLst>
                </p14:cNvPr>
                <p14:cNvContentPartPr/>
                <p14:nvPr/>
              </p14:nvContentPartPr>
              <p14:xfrm>
                <a:off x="4625530" y="5329169"/>
                <a:ext cx="259200" cy="24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7D75B10-B754-926A-010D-51710F23122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16890" y="5320529"/>
                  <a:ext cx="2768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F609737-EAA8-F0DF-5FE1-9E012BDBEE70}"/>
                  </a:ext>
                </a:extLst>
              </p14:cNvPr>
              <p14:cNvContentPartPr/>
              <p14:nvPr/>
            </p14:nvContentPartPr>
            <p14:xfrm>
              <a:off x="5365690" y="5430329"/>
              <a:ext cx="702360" cy="1422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F609737-EAA8-F0DF-5FE1-9E012BDBEE7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357050" y="5421689"/>
                <a:ext cx="720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B46334AE-7D55-57AF-77B9-7B9DA556A950}"/>
                  </a:ext>
                </a:extLst>
              </p14:cNvPr>
              <p14:cNvContentPartPr/>
              <p14:nvPr/>
            </p14:nvContentPartPr>
            <p14:xfrm>
              <a:off x="6363610" y="5271209"/>
              <a:ext cx="996120" cy="3452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B46334AE-7D55-57AF-77B9-7B9DA556A95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354970" y="5262569"/>
                <a:ext cx="1013760" cy="36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109A397-FD5C-560B-CE49-C08299678911}"/>
              </a:ext>
            </a:extLst>
          </p:cNvPr>
          <p:cNvGrpSpPr/>
          <p:nvPr/>
        </p:nvGrpSpPr>
        <p:grpSpPr>
          <a:xfrm>
            <a:off x="7539010" y="5220089"/>
            <a:ext cx="2268000" cy="520200"/>
            <a:chOff x="7539010" y="5220089"/>
            <a:chExt cx="22680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CE7E053-A139-F041-2D97-466F887D5AA2}"/>
                    </a:ext>
                  </a:extLst>
                </p14:cNvPr>
                <p14:cNvContentPartPr/>
                <p14:nvPr/>
              </p14:nvContentPartPr>
              <p14:xfrm>
                <a:off x="7539010" y="5261849"/>
                <a:ext cx="1498320" cy="478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CE7E053-A139-F041-2D97-466F887D5AA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30010" y="5252849"/>
                  <a:ext cx="15159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4253E9E-C863-F0BB-82E9-27421E93B026}"/>
                    </a:ext>
                  </a:extLst>
                </p14:cNvPr>
                <p14:cNvContentPartPr/>
                <p14:nvPr/>
              </p14:nvContentPartPr>
              <p14:xfrm>
                <a:off x="8655370" y="5365169"/>
                <a:ext cx="403560" cy="110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4253E9E-C863-F0BB-82E9-27421E93B02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46730" y="5356169"/>
                  <a:ext cx="421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E945652-5416-E063-32D7-22D6C4B9A6C8}"/>
                    </a:ext>
                  </a:extLst>
                </p14:cNvPr>
                <p14:cNvContentPartPr/>
                <p14:nvPr/>
              </p14:nvContentPartPr>
              <p14:xfrm>
                <a:off x="9265930" y="5220089"/>
                <a:ext cx="541080" cy="360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E945652-5416-E063-32D7-22D6C4B9A6C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57290" y="5211449"/>
                  <a:ext cx="5587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76DA505-18AB-37DB-5AE2-45C12D66F49F}"/>
                    </a:ext>
                  </a:extLst>
                </p14:cNvPr>
                <p14:cNvContentPartPr/>
                <p14:nvPr/>
              </p14:nvContentPartPr>
              <p14:xfrm>
                <a:off x="9296530" y="5340689"/>
                <a:ext cx="328680" cy="40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76DA505-18AB-37DB-5AE2-45C12D66F49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87890" y="5331689"/>
                  <a:ext cx="34632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5FD858-3AF2-F2F7-2D8C-661C10871190}"/>
              </a:ext>
            </a:extLst>
          </p:cNvPr>
          <p:cNvGrpSpPr/>
          <p:nvPr/>
        </p:nvGrpSpPr>
        <p:grpSpPr>
          <a:xfrm>
            <a:off x="522610" y="5717609"/>
            <a:ext cx="8437680" cy="662400"/>
            <a:chOff x="522610" y="5717609"/>
            <a:chExt cx="8437680" cy="6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4901319-5FCF-E8C5-7D8E-30E5CFD8157B}"/>
                    </a:ext>
                  </a:extLst>
                </p14:cNvPr>
                <p14:cNvContentPartPr/>
                <p14:nvPr/>
              </p14:nvContentPartPr>
              <p14:xfrm>
                <a:off x="522610" y="5717609"/>
                <a:ext cx="1612080" cy="411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4901319-5FCF-E8C5-7D8E-30E5CFD8157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3970" y="5708969"/>
                  <a:ext cx="16297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E62B242-FC64-C296-683F-5806F0EFD48C}"/>
                    </a:ext>
                  </a:extLst>
                </p14:cNvPr>
                <p14:cNvContentPartPr/>
                <p14:nvPr/>
              </p14:nvContentPartPr>
              <p14:xfrm>
                <a:off x="1210570" y="5813729"/>
                <a:ext cx="555840" cy="102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E62B242-FC64-C296-683F-5806F0EFD48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01570" y="5804729"/>
                  <a:ext cx="573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E6D5BCA-932D-27DE-4CEC-82C6B9A76EAE}"/>
                    </a:ext>
                  </a:extLst>
                </p14:cNvPr>
                <p14:cNvContentPartPr/>
                <p14:nvPr/>
              </p14:nvContentPartPr>
              <p14:xfrm>
                <a:off x="2347090" y="5847209"/>
                <a:ext cx="1254240" cy="299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E6D5BCA-932D-27DE-4CEC-82C6B9A76EA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338450" y="5838569"/>
                  <a:ext cx="1271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06D87AA-85AA-B69A-2301-2822859B9F47}"/>
                    </a:ext>
                  </a:extLst>
                </p14:cNvPr>
                <p14:cNvContentPartPr/>
                <p14:nvPr/>
              </p14:nvContentPartPr>
              <p14:xfrm>
                <a:off x="3827770" y="5748929"/>
                <a:ext cx="898920" cy="408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06D87AA-85AA-B69A-2301-2822859B9F4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19130" y="5740289"/>
                  <a:ext cx="9165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883A584-BF91-711E-B91C-FC7DA571A778}"/>
                    </a:ext>
                  </a:extLst>
                </p14:cNvPr>
                <p14:cNvContentPartPr/>
                <p14:nvPr/>
              </p14:nvContentPartPr>
              <p14:xfrm>
                <a:off x="4164370" y="5855489"/>
                <a:ext cx="419760" cy="83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883A584-BF91-711E-B91C-FC7DA571A77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55730" y="5846849"/>
                  <a:ext cx="437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2F3F494-7D5E-3396-8A5F-7B574209F323}"/>
                    </a:ext>
                  </a:extLst>
                </p14:cNvPr>
                <p14:cNvContentPartPr/>
                <p14:nvPr/>
              </p14:nvContentPartPr>
              <p14:xfrm>
                <a:off x="4881850" y="5862329"/>
                <a:ext cx="1547280" cy="517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2F3F494-7D5E-3396-8A5F-7B574209F32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72850" y="5853689"/>
                  <a:ext cx="15649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481E52C-73C7-2402-888D-A890BE278D2E}"/>
                    </a:ext>
                  </a:extLst>
                </p14:cNvPr>
                <p14:cNvContentPartPr/>
                <p14:nvPr/>
              </p14:nvContentPartPr>
              <p14:xfrm>
                <a:off x="6363610" y="5884649"/>
                <a:ext cx="690840" cy="310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481E52C-73C7-2402-888D-A890BE278D2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54970" y="5876009"/>
                  <a:ext cx="7084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7FAFE03-968D-E45F-47DA-556D217A148B}"/>
                    </a:ext>
                  </a:extLst>
                </p14:cNvPr>
                <p14:cNvContentPartPr/>
                <p14:nvPr/>
              </p14:nvContentPartPr>
              <p14:xfrm>
                <a:off x="6576010" y="5931449"/>
                <a:ext cx="401760" cy="10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7FAFE03-968D-E45F-47DA-556D217A148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67010" y="5922449"/>
                  <a:ext cx="419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8A70EDF-2846-818A-AB72-A48E7BCA6760}"/>
                    </a:ext>
                  </a:extLst>
                </p14:cNvPr>
                <p14:cNvContentPartPr/>
                <p14:nvPr/>
              </p14:nvContentPartPr>
              <p14:xfrm>
                <a:off x="7245970" y="5901929"/>
                <a:ext cx="1714320" cy="471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8A70EDF-2846-818A-AB72-A48E7BCA676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36970" y="5893289"/>
                  <a:ext cx="17319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E335C48-82FB-2665-6E7D-1CBBE9E4FCEE}"/>
                    </a:ext>
                  </a:extLst>
                </p14:cNvPr>
                <p14:cNvContentPartPr/>
                <p14:nvPr/>
              </p14:nvContentPartPr>
              <p14:xfrm>
                <a:off x="8295010" y="5990489"/>
                <a:ext cx="409320" cy="23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E335C48-82FB-2665-6E7D-1CBBE9E4FCE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86010" y="5981849"/>
                  <a:ext cx="4269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201D717-B697-BF39-8223-2BF7D9D36036}"/>
              </a:ext>
            </a:extLst>
          </p:cNvPr>
          <p:cNvGrpSpPr/>
          <p:nvPr/>
        </p:nvGrpSpPr>
        <p:grpSpPr>
          <a:xfrm>
            <a:off x="9215890" y="5895089"/>
            <a:ext cx="1824120" cy="341640"/>
            <a:chOff x="9215890" y="5895089"/>
            <a:chExt cx="182412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99F7618-7C53-0796-90CB-59C43D0CC4C4}"/>
                    </a:ext>
                  </a:extLst>
                </p14:cNvPr>
                <p14:cNvContentPartPr/>
                <p14:nvPr/>
              </p14:nvContentPartPr>
              <p14:xfrm>
                <a:off x="9215890" y="5921009"/>
                <a:ext cx="1410120" cy="275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99F7618-7C53-0796-90CB-59C43D0CC4C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07250" y="5912369"/>
                  <a:ext cx="1427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E3B0C49-2CFD-0911-0429-11AF6546F88B}"/>
                    </a:ext>
                  </a:extLst>
                </p14:cNvPr>
                <p14:cNvContentPartPr/>
                <p14:nvPr/>
              </p14:nvContentPartPr>
              <p14:xfrm>
                <a:off x="10757770" y="5895089"/>
                <a:ext cx="282240" cy="341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E3B0C49-2CFD-0911-0429-11AF6546F88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49130" y="5886089"/>
                  <a:ext cx="29988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4F76F5F-AEFF-F83D-7CCC-1DD4BDD71159}"/>
              </a:ext>
            </a:extLst>
          </p:cNvPr>
          <p:cNvGrpSpPr/>
          <p:nvPr/>
        </p:nvGrpSpPr>
        <p:grpSpPr>
          <a:xfrm>
            <a:off x="692530" y="6291089"/>
            <a:ext cx="3125880" cy="377640"/>
            <a:chOff x="692530" y="6291089"/>
            <a:chExt cx="312588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5A86A83-F51D-8E9B-4B5C-EA42E44DE705}"/>
                    </a:ext>
                  </a:extLst>
                </p14:cNvPr>
                <p14:cNvContentPartPr/>
                <p14:nvPr/>
              </p14:nvContentPartPr>
              <p14:xfrm>
                <a:off x="692530" y="6370649"/>
                <a:ext cx="418680" cy="194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5A86A83-F51D-8E9B-4B5C-EA42E44DE7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3530" y="6361649"/>
                  <a:ext cx="436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E40E1AD-F001-FFE4-EAD4-091E717350CB}"/>
                    </a:ext>
                  </a:extLst>
                </p14:cNvPr>
                <p14:cNvContentPartPr/>
                <p14:nvPr/>
              </p14:nvContentPartPr>
              <p14:xfrm>
                <a:off x="1435210" y="6291089"/>
                <a:ext cx="878040" cy="324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E40E1AD-F001-FFE4-EAD4-091E717350C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426210" y="6282449"/>
                  <a:ext cx="8956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954C36C-A0C0-11A0-E01B-6BDC134F3854}"/>
                    </a:ext>
                  </a:extLst>
                </p14:cNvPr>
                <p14:cNvContentPartPr/>
                <p14:nvPr/>
              </p14:nvContentPartPr>
              <p14:xfrm>
                <a:off x="2612410" y="6470729"/>
                <a:ext cx="431280" cy="162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954C36C-A0C0-11A0-E01B-6BDC134F385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603410" y="6462089"/>
                  <a:ext cx="448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C6DE1E6-C8DD-A915-D220-001A5BF145DF}"/>
                    </a:ext>
                  </a:extLst>
                </p14:cNvPr>
                <p14:cNvContentPartPr/>
                <p14:nvPr/>
              </p14:nvContentPartPr>
              <p14:xfrm>
                <a:off x="3344290" y="6385049"/>
                <a:ext cx="281520" cy="283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C6DE1E6-C8DD-A915-D220-001A5BF145D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35650" y="6376049"/>
                  <a:ext cx="299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709DB27-7254-5B33-37F4-A17570CCFE01}"/>
                    </a:ext>
                  </a:extLst>
                </p14:cNvPr>
                <p14:cNvContentPartPr/>
                <p14:nvPr/>
              </p14:nvContentPartPr>
              <p14:xfrm>
                <a:off x="3248170" y="6323129"/>
                <a:ext cx="570240" cy="68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709DB27-7254-5B33-37F4-A17570CCFE0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39170" y="6314489"/>
                  <a:ext cx="587880" cy="8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112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99510-2882-CBE8-7AE7-00DC6356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9" y="261131"/>
            <a:ext cx="5527794" cy="3405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B60A7C-9240-6E72-E54C-73E4CC151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35" y="157171"/>
            <a:ext cx="6075644" cy="62833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624BDA-8917-A85A-3587-8B4E2374AD93}"/>
                  </a:ext>
                </a:extLst>
              </p14:cNvPr>
              <p14:cNvContentPartPr/>
              <p14:nvPr/>
            </p14:nvContentPartPr>
            <p14:xfrm>
              <a:off x="3452290" y="4036262"/>
              <a:ext cx="184680" cy="7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624BDA-8917-A85A-3587-8B4E2374AD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3290" y="4027262"/>
                <a:ext cx="2023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C24D143-C75A-9DD4-EDF3-C827B005044A}"/>
              </a:ext>
            </a:extLst>
          </p:cNvPr>
          <p:cNvGrpSpPr/>
          <p:nvPr/>
        </p:nvGrpSpPr>
        <p:grpSpPr>
          <a:xfrm>
            <a:off x="3408370" y="3765902"/>
            <a:ext cx="248040" cy="403560"/>
            <a:chOff x="3408370" y="3765902"/>
            <a:chExt cx="24804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8A3C2C-ED04-EFB0-1100-7F504B8F15B1}"/>
                    </a:ext>
                  </a:extLst>
                </p14:cNvPr>
                <p14:cNvContentPartPr/>
                <p14:nvPr/>
              </p14:nvContentPartPr>
              <p14:xfrm>
                <a:off x="3469930" y="3765902"/>
                <a:ext cx="159120" cy="147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8A3C2C-ED04-EFB0-1100-7F504B8F15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61290" y="3756902"/>
                  <a:ext cx="176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901D27B-39F9-5350-7CC8-66F0C4841371}"/>
                    </a:ext>
                  </a:extLst>
                </p14:cNvPr>
                <p14:cNvContentPartPr/>
                <p14:nvPr/>
              </p14:nvContentPartPr>
              <p14:xfrm>
                <a:off x="3408370" y="3972902"/>
                <a:ext cx="248040" cy="19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901D27B-39F9-5350-7CC8-66F0C48413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99370" y="3963902"/>
                  <a:ext cx="26568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31383A-D5A5-3C51-2157-DD15AC6BDDE7}"/>
              </a:ext>
            </a:extLst>
          </p:cNvPr>
          <p:cNvGrpSpPr/>
          <p:nvPr/>
        </p:nvGrpSpPr>
        <p:grpSpPr>
          <a:xfrm>
            <a:off x="1294090" y="3796502"/>
            <a:ext cx="2835000" cy="2575800"/>
            <a:chOff x="1294090" y="3796502"/>
            <a:chExt cx="2835000" cy="257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E03500-5098-C01F-7E87-322F01E2E62C}"/>
                    </a:ext>
                  </a:extLst>
                </p14:cNvPr>
                <p14:cNvContentPartPr/>
                <p14:nvPr/>
              </p14:nvContentPartPr>
              <p14:xfrm>
                <a:off x="2950450" y="4763102"/>
                <a:ext cx="2160" cy="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E03500-5098-C01F-7E87-322F01E2E6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1450" y="4754102"/>
                  <a:ext cx="19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068DCC-1E39-C48E-477E-4B027322B92F}"/>
                    </a:ext>
                  </a:extLst>
                </p14:cNvPr>
                <p14:cNvContentPartPr/>
                <p14:nvPr/>
              </p14:nvContentPartPr>
              <p14:xfrm>
                <a:off x="2037850" y="4751942"/>
                <a:ext cx="1372320" cy="71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1068DCC-1E39-C48E-477E-4B027322B9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9210" y="4742942"/>
                  <a:ext cx="1389960" cy="7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10706B-3D30-AFEE-A209-28D0141794DB}"/>
                    </a:ext>
                  </a:extLst>
                </p14:cNvPr>
                <p14:cNvContentPartPr/>
                <p14:nvPr/>
              </p14:nvContentPartPr>
              <p14:xfrm>
                <a:off x="2404690" y="5023382"/>
                <a:ext cx="284760" cy="249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10706B-3D30-AFEE-A209-28D0141794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6050" y="5014382"/>
                  <a:ext cx="302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719E74-2366-75BD-5DB9-DACBF97DF934}"/>
                    </a:ext>
                  </a:extLst>
                </p14:cNvPr>
                <p14:cNvContentPartPr/>
                <p14:nvPr/>
              </p14:nvContentPartPr>
              <p14:xfrm>
                <a:off x="2493610" y="5138222"/>
                <a:ext cx="170280" cy="16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719E74-2366-75BD-5DB9-DACBF97DF9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84610" y="5129582"/>
                  <a:ext cx="187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4CF5510-381D-6B2A-43E4-78EF0C58E4BA}"/>
                    </a:ext>
                  </a:extLst>
                </p14:cNvPr>
                <p14:cNvContentPartPr/>
                <p14:nvPr/>
              </p14:nvContentPartPr>
              <p14:xfrm>
                <a:off x="2838850" y="5113022"/>
                <a:ext cx="119880" cy="124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4CF5510-381D-6B2A-43E4-78EF0C58E4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30210" y="5104022"/>
                  <a:ext cx="137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CE9E6C7-A6FF-875F-140D-ECB012E45EC9}"/>
                    </a:ext>
                  </a:extLst>
                </p14:cNvPr>
                <p14:cNvContentPartPr/>
                <p14:nvPr/>
              </p14:nvContentPartPr>
              <p14:xfrm>
                <a:off x="2324410" y="5131742"/>
                <a:ext cx="47160" cy="174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CE9E6C7-A6FF-875F-140D-ECB012E45E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15770" y="5123102"/>
                  <a:ext cx="64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36A82A-5DF9-A206-4C3A-D280BE9C24A4}"/>
                    </a:ext>
                  </a:extLst>
                </p14:cNvPr>
                <p14:cNvContentPartPr/>
                <p14:nvPr/>
              </p14:nvContentPartPr>
              <p14:xfrm>
                <a:off x="2356450" y="5224982"/>
                <a:ext cx="3960" cy="2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36A82A-5DF9-A206-4C3A-D280BE9C24A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7450" y="5215982"/>
                  <a:ext cx="21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6C91F9-7213-B7E7-4EE9-4A90AD7BE658}"/>
                    </a:ext>
                  </a:extLst>
                </p14:cNvPr>
                <p14:cNvContentPartPr/>
                <p14:nvPr/>
              </p14:nvContentPartPr>
              <p14:xfrm>
                <a:off x="2268970" y="5203382"/>
                <a:ext cx="155880" cy="24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6C91F9-7213-B7E7-4EE9-4A90AD7BE6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59970" y="5194382"/>
                  <a:ext cx="173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6628B7D-BA4D-1250-0943-4067B653DBF6}"/>
                    </a:ext>
                  </a:extLst>
                </p14:cNvPr>
                <p14:cNvContentPartPr/>
                <p14:nvPr/>
              </p14:nvContentPartPr>
              <p14:xfrm>
                <a:off x="1294090" y="3796502"/>
                <a:ext cx="2835000" cy="2575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6628B7D-BA4D-1250-0943-4067B653DB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85090" y="3787862"/>
                  <a:ext cx="2852640" cy="259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D0515B3-3DE4-6347-B5E6-2DD9436A05C8}"/>
                  </a:ext>
                </a:extLst>
              </p14:cNvPr>
              <p14:cNvContentPartPr/>
              <p14:nvPr/>
            </p14:nvContentPartPr>
            <p14:xfrm>
              <a:off x="2133610" y="4829342"/>
              <a:ext cx="1228320" cy="565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D0515B3-3DE4-6347-B5E6-2DD9436A05C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97610" y="4757702"/>
                <a:ext cx="129996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11CB43-85A1-C472-E689-E1ED9C9AED8F}"/>
                  </a:ext>
                </a:extLst>
              </p14:cNvPr>
              <p14:cNvContentPartPr/>
              <p14:nvPr/>
            </p14:nvContentPartPr>
            <p14:xfrm>
              <a:off x="2114890" y="5011862"/>
              <a:ext cx="400320" cy="284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11CB43-85A1-C472-E689-E1ED9C9AED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79250" y="4939862"/>
                <a:ext cx="4719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7D1FE49-2AA9-E077-105A-C7EE4083DC83}"/>
                  </a:ext>
                </a:extLst>
              </p14:cNvPr>
              <p14:cNvContentPartPr/>
              <p14:nvPr/>
            </p14:nvContentPartPr>
            <p14:xfrm>
              <a:off x="1897090" y="3061382"/>
              <a:ext cx="1009800" cy="19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7D1FE49-2AA9-E077-105A-C7EE4083DC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1450" y="2989742"/>
                <a:ext cx="10814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3AD050-0DB5-9E51-7011-702102BF56F8}"/>
                  </a:ext>
                </a:extLst>
              </p14:cNvPr>
              <p14:cNvContentPartPr/>
              <p14:nvPr/>
            </p14:nvContentPartPr>
            <p14:xfrm>
              <a:off x="3464170" y="4025102"/>
              <a:ext cx="152280" cy="85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3AD050-0DB5-9E51-7011-702102BF56F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28530" y="3953102"/>
                <a:ext cx="2239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C7A52FC-A21B-A2C5-CE8D-E5ECA21EFD44}"/>
                  </a:ext>
                </a:extLst>
              </p14:cNvPr>
              <p14:cNvContentPartPr/>
              <p14:nvPr/>
            </p14:nvContentPartPr>
            <p14:xfrm>
              <a:off x="3118570" y="2530382"/>
              <a:ext cx="903960" cy="245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C7A52FC-A21B-A2C5-CE8D-E5ECA21EFD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82570" y="2458742"/>
                <a:ext cx="9756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925D239-CC85-E3E3-8E35-119ECD1D4F5B}"/>
                  </a:ext>
                </a:extLst>
              </p14:cNvPr>
              <p14:cNvContentPartPr/>
              <p14:nvPr/>
            </p14:nvContentPartPr>
            <p14:xfrm>
              <a:off x="3464890" y="4020782"/>
              <a:ext cx="177840" cy="23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925D239-CC85-E3E3-8E35-119ECD1D4F5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29250" y="3949142"/>
                <a:ext cx="2494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6E8BA8-7F09-4870-0366-855556C44666}"/>
                  </a:ext>
                </a:extLst>
              </p14:cNvPr>
              <p14:cNvContentPartPr/>
              <p14:nvPr/>
            </p14:nvContentPartPr>
            <p14:xfrm>
              <a:off x="3464890" y="4022942"/>
              <a:ext cx="173880" cy="20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6E8BA8-7F09-4870-0366-855556C4466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56250" y="4014302"/>
                <a:ext cx="191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248786A-4F1B-7744-B9F8-487E402475C3}"/>
                  </a:ext>
                </a:extLst>
              </p14:cNvPr>
              <p14:cNvContentPartPr/>
              <p14:nvPr/>
            </p14:nvContentPartPr>
            <p14:xfrm>
              <a:off x="3534370" y="2076062"/>
              <a:ext cx="572040" cy="250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248786A-4F1B-7744-B9F8-487E402475C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98730" y="2004062"/>
                <a:ext cx="643680" cy="39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1F5E7E3-DB1D-FB7D-D9AC-F9CD80353A8A}"/>
              </a:ext>
            </a:extLst>
          </p:cNvPr>
          <p:cNvGrpSpPr/>
          <p:nvPr/>
        </p:nvGrpSpPr>
        <p:grpSpPr>
          <a:xfrm>
            <a:off x="3212890" y="3404822"/>
            <a:ext cx="1933200" cy="2283120"/>
            <a:chOff x="3212890" y="3404822"/>
            <a:chExt cx="1933200" cy="22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82D4D9-1F1C-2BB7-26C3-79463A51C240}"/>
                    </a:ext>
                  </a:extLst>
                </p14:cNvPr>
                <p14:cNvContentPartPr/>
                <p14:nvPr/>
              </p14:nvContentPartPr>
              <p14:xfrm>
                <a:off x="3212890" y="3404822"/>
                <a:ext cx="616680" cy="1345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82D4D9-1F1C-2BB7-26C3-79463A51C24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03890" y="3395822"/>
                  <a:ext cx="634320" cy="13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270D533-50F7-C99F-EED6-3B6532E4C7DF}"/>
                    </a:ext>
                  </a:extLst>
                </p14:cNvPr>
                <p14:cNvContentPartPr/>
                <p14:nvPr/>
              </p14:nvContentPartPr>
              <p14:xfrm>
                <a:off x="3433930" y="4837982"/>
                <a:ext cx="1712160" cy="849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270D533-50F7-C99F-EED6-3B6532E4C7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25290" y="4829342"/>
                  <a:ext cx="1729800" cy="86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0B327BA-1013-232A-7C44-E7E3F688B5EF}"/>
                  </a:ext>
                </a:extLst>
              </p14:cNvPr>
              <p14:cNvContentPartPr/>
              <p14:nvPr/>
            </p14:nvContentPartPr>
            <p14:xfrm>
              <a:off x="886930" y="4220222"/>
              <a:ext cx="1270440" cy="73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0B327BA-1013-232A-7C44-E7E3F688B5E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8290" y="4211222"/>
                <a:ext cx="1288080" cy="75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C002A8F9-F036-EFD4-A1DD-D084952FDD80}"/>
              </a:ext>
            </a:extLst>
          </p:cNvPr>
          <p:cNvGrpSpPr/>
          <p:nvPr/>
        </p:nvGrpSpPr>
        <p:grpSpPr>
          <a:xfrm>
            <a:off x="753010" y="5379782"/>
            <a:ext cx="1477440" cy="1231200"/>
            <a:chOff x="753010" y="5379782"/>
            <a:chExt cx="1477440" cy="12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8A99F0-C5E3-A490-7CAD-E9652CE5E0C8}"/>
                    </a:ext>
                  </a:extLst>
                </p14:cNvPr>
                <p14:cNvContentPartPr/>
                <p14:nvPr/>
              </p14:nvContentPartPr>
              <p14:xfrm>
                <a:off x="753010" y="5379782"/>
                <a:ext cx="1087560" cy="258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8A99F0-C5E3-A490-7CAD-E9652CE5E0C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4010" y="5370782"/>
                  <a:ext cx="1105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B59E80-67B5-BE02-A035-84B2700BA55E}"/>
                    </a:ext>
                  </a:extLst>
                </p14:cNvPr>
                <p14:cNvContentPartPr/>
                <p14:nvPr/>
              </p14:nvContentPartPr>
              <p14:xfrm>
                <a:off x="1973770" y="5612702"/>
                <a:ext cx="256680" cy="998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B59E80-67B5-BE02-A035-84B2700BA5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64770" y="5603702"/>
                  <a:ext cx="274320" cy="10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BBA311F-DFC5-747E-38F0-04D89BA136F9}"/>
                  </a:ext>
                </a:extLst>
              </p14:cNvPr>
              <p14:cNvContentPartPr/>
              <p14:nvPr/>
            </p14:nvContentPartPr>
            <p14:xfrm>
              <a:off x="2360770" y="3694262"/>
              <a:ext cx="284400" cy="979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BBA311F-DFC5-747E-38F0-04D89BA136F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351770" y="3685622"/>
                <a:ext cx="302040" cy="9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BD426E0C-9C5B-AC7D-32B4-28AF7BF1CDDB}"/>
              </a:ext>
            </a:extLst>
          </p:cNvPr>
          <p:cNvGrpSpPr/>
          <p:nvPr/>
        </p:nvGrpSpPr>
        <p:grpSpPr>
          <a:xfrm>
            <a:off x="2859010" y="5289422"/>
            <a:ext cx="1429920" cy="1118160"/>
            <a:chOff x="2859010" y="5289422"/>
            <a:chExt cx="1429920" cy="11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403A86-6C40-DF3C-912C-5486414472E9}"/>
                    </a:ext>
                  </a:extLst>
                </p14:cNvPr>
                <p14:cNvContentPartPr/>
                <p14:nvPr/>
              </p14:nvContentPartPr>
              <p14:xfrm>
                <a:off x="2859010" y="5615942"/>
                <a:ext cx="303840" cy="791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403A86-6C40-DF3C-912C-5486414472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50370" y="5606942"/>
                  <a:ext cx="32148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3297E0-519F-2CE1-27C0-BFF84091CBF8}"/>
                    </a:ext>
                  </a:extLst>
                </p14:cNvPr>
                <p14:cNvContentPartPr/>
                <p14:nvPr/>
              </p14:nvContentPartPr>
              <p14:xfrm>
                <a:off x="3238450" y="5289422"/>
                <a:ext cx="1050480" cy="601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3297E0-519F-2CE1-27C0-BFF84091CBF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29810" y="5280422"/>
                  <a:ext cx="1068120" cy="61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DF3AE9-211A-9E11-DC1A-B9043F8E78E3}"/>
              </a:ext>
            </a:extLst>
          </p:cNvPr>
          <p:cNvGrpSpPr/>
          <p:nvPr/>
        </p:nvGrpSpPr>
        <p:grpSpPr>
          <a:xfrm>
            <a:off x="6611290" y="6213182"/>
            <a:ext cx="3292920" cy="512640"/>
            <a:chOff x="6611290" y="6213182"/>
            <a:chExt cx="329292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7B47358-923E-B9EF-6767-427C40AEE88A}"/>
                    </a:ext>
                  </a:extLst>
                </p14:cNvPr>
                <p14:cNvContentPartPr/>
                <p14:nvPr/>
              </p14:nvContentPartPr>
              <p14:xfrm>
                <a:off x="6611290" y="6213182"/>
                <a:ext cx="764640" cy="512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7B47358-923E-B9EF-6767-427C40AEE88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02290" y="6204182"/>
                  <a:ext cx="7822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FDC385-D8E5-03B1-5BB3-27F6E095DE15}"/>
                    </a:ext>
                  </a:extLst>
                </p14:cNvPr>
                <p14:cNvContentPartPr/>
                <p14:nvPr/>
              </p14:nvContentPartPr>
              <p14:xfrm>
                <a:off x="7477090" y="6441062"/>
                <a:ext cx="151200" cy="201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FDC385-D8E5-03B1-5BB3-27F6E095DE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68450" y="6432422"/>
                  <a:ext cx="168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58F0BF5-2B00-3DD1-DF79-54914721213A}"/>
                    </a:ext>
                  </a:extLst>
                </p14:cNvPr>
                <p14:cNvContentPartPr/>
                <p14:nvPr/>
              </p14:nvContentPartPr>
              <p14:xfrm>
                <a:off x="7657450" y="6352502"/>
                <a:ext cx="687960" cy="317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58F0BF5-2B00-3DD1-DF79-54914721213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48450" y="6343862"/>
                  <a:ext cx="705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F14C0F2-20C2-3B5B-37AF-D147287A11E8}"/>
                    </a:ext>
                  </a:extLst>
                </p14:cNvPr>
                <p14:cNvContentPartPr/>
                <p14:nvPr/>
              </p14:nvContentPartPr>
              <p14:xfrm>
                <a:off x="7968850" y="6429182"/>
                <a:ext cx="222840" cy="41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F14C0F2-20C2-3B5B-37AF-D147287A11E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59850" y="6420542"/>
                  <a:ext cx="240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B740A9E-6538-F3D7-72C2-D15CD131E208}"/>
                    </a:ext>
                  </a:extLst>
                </p14:cNvPr>
                <p14:cNvContentPartPr/>
                <p14:nvPr/>
              </p14:nvContentPartPr>
              <p14:xfrm>
                <a:off x="8616130" y="6427382"/>
                <a:ext cx="185760" cy="258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B740A9E-6538-F3D7-72C2-D15CD131E20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07490" y="6418382"/>
                  <a:ext cx="203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B8A55A-60A0-62AA-4C42-9559610C02CE}"/>
                    </a:ext>
                  </a:extLst>
                </p14:cNvPr>
                <p14:cNvContentPartPr/>
                <p14:nvPr/>
              </p14:nvContentPartPr>
              <p14:xfrm>
                <a:off x="8898370" y="6541142"/>
                <a:ext cx="288360" cy="121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B8A55A-60A0-62AA-4C42-9559610C02C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89730" y="6532142"/>
                  <a:ext cx="306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5E5BBB-1393-287B-09D1-C9FBA3A981E4}"/>
                    </a:ext>
                  </a:extLst>
                </p14:cNvPr>
                <p14:cNvContentPartPr/>
                <p14:nvPr/>
              </p14:nvContentPartPr>
              <p14:xfrm>
                <a:off x="9278890" y="6392822"/>
                <a:ext cx="183240" cy="27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5E5BBB-1393-287B-09D1-C9FBA3A981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69890" y="6384182"/>
                  <a:ext cx="200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36BD5B-CCD5-AC6E-62C1-CF267A129113}"/>
                    </a:ext>
                  </a:extLst>
                </p14:cNvPr>
                <p14:cNvContentPartPr/>
                <p14:nvPr/>
              </p14:nvContentPartPr>
              <p14:xfrm>
                <a:off x="9594250" y="6436022"/>
                <a:ext cx="12960" cy="192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36BD5B-CCD5-AC6E-62C1-CF267A1291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85610" y="6427382"/>
                  <a:ext cx="30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9E224B1-DC77-8758-90AD-A69AD2D6ECBC}"/>
                    </a:ext>
                  </a:extLst>
                </p14:cNvPr>
                <p14:cNvContentPartPr/>
                <p14:nvPr/>
              </p14:nvContentPartPr>
              <p14:xfrm>
                <a:off x="9544210" y="6500102"/>
                <a:ext cx="153720" cy="24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9E224B1-DC77-8758-90AD-A69AD2D6ECB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35570" y="6491102"/>
                  <a:ext cx="171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2DF276-0637-1FA2-A270-C08719844231}"/>
                    </a:ext>
                  </a:extLst>
                </p14:cNvPr>
                <p14:cNvContentPartPr/>
                <p14:nvPr/>
              </p14:nvContentPartPr>
              <p14:xfrm>
                <a:off x="9549250" y="6662102"/>
                <a:ext cx="205560" cy="1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2DF276-0637-1FA2-A270-C0871984423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40250" y="6653102"/>
                  <a:ext cx="223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2644400-CBA6-8B92-77E8-7BF200CFF5BF}"/>
                    </a:ext>
                  </a:extLst>
                </p14:cNvPr>
                <p14:cNvContentPartPr/>
                <p14:nvPr/>
              </p14:nvContentPartPr>
              <p14:xfrm>
                <a:off x="9810970" y="6407222"/>
                <a:ext cx="93240" cy="271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2644400-CBA6-8B92-77E8-7BF200CFF5B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02330" y="6398222"/>
                  <a:ext cx="11088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305EC7D-7009-6733-7747-50EC09D96DA2}"/>
                  </a:ext>
                </a:extLst>
              </p14:cNvPr>
              <p14:cNvContentPartPr/>
              <p14:nvPr/>
            </p14:nvContentPartPr>
            <p14:xfrm>
              <a:off x="10327930" y="6395702"/>
              <a:ext cx="69840" cy="345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305EC7D-7009-6733-7747-50EC09D96DA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318930" y="6386702"/>
                <a:ext cx="874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1F282CC-7F37-0F32-ACEB-6DDD8ADF2992}"/>
                  </a:ext>
                </a:extLst>
              </p14:cNvPr>
              <p14:cNvContentPartPr/>
              <p14:nvPr/>
            </p14:nvContentPartPr>
            <p14:xfrm>
              <a:off x="10449610" y="6469502"/>
              <a:ext cx="126000" cy="303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1F282CC-7F37-0F32-ACEB-6DDD8ADF299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440610" y="6460502"/>
                <a:ext cx="1436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07C7154-93DA-A7F8-6039-BA332B385093}"/>
                  </a:ext>
                </a:extLst>
              </p14:cNvPr>
              <p14:cNvContentPartPr/>
              <p14:nvPr/>
            </p14:nvContentPartPr>
            <p14:xfrm>
              <a:off x="10615570" y="6497222"/>
              <a:ext cx="196200" cy="19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07C7154-93DA-A7F8-6039-BA332B38509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606570" y="6488222"/>
                <a:ext cx="2138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0FB5381-7307-AA2E-0FF1-FD3D2EE96DF9}"/>
                  </a:ext>
                </a:extLst>
              </p14:cNvPr>
              <p14:cNvContentPartPr/>
              <p14:nvPr/>
            </p14:nvContentPartPr>
            <p14:xfrm>
              <a:off x="10878010" y="6666062"/>
              <a:ext cx="63360" cy="28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0FB5381-7307-AA2E-0FF1-FD3D2EE96DF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869370" y="6657422"/>
                <a:ext cx="8100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7DDD8E00-8A37-8772-9E76-C7B7EBAA86A5}"/>
              </a:ext>
            </a:extLst>
          </p:cNvPr>
          <p:cNvGrpSpPr/>
          <p:nvPr/>
        </p:nvGrpSpPr>
        <p:grpSpPr>
          <a:xfrm>
            <a:off x="11027050" y="6369062"/>
            <a:ext cx="334440" cy="466560"/>
            <a:chOff x="11027050" y="6369062"/>
            <a:chExt cx="3344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25894DB-38C4-F569-E475-1962FACB375B}"/>
                    </a:ext>
                  </a:extLst>
                </p14:cNvPr>
                <p14:cNvContentPartPr/>
                <p14:nvPr/>
              </p14:nvContentPartPr>
              <p14:xfrm>
                <a:off x="11027050" y="6469502"/>
                <a:ext cx="216720" cy="141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25894DB-38C4-F569-E475-1962FACB37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18050" y="6460502"/>
                  <a:ext cx="234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83E60DD-D09F-710B-FD2A-6094D65A2342}"/>
                    </a:ext>
                  </a:extLst>
                </p14:cNvPr>
                <p14:cNvContentPartPr/>
                <p14:nvPr/>
              </p14:nvContentPartPr>
              <p14:xfrm>
                <a:off x="11065930" y="6616022"/>
                <a:ext cx="139680" cy="102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83E60DD-D09F-710B-FD2A-6094D65A234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56930" y="6607022"/>
                  <a:ext cx="157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BE19C1-95B5-BF0B-AFA2-C64CB34006B1}"/>
                    </a:ext>
                  </a:extLst>
                </p14:cNvPr>
                <p14:cNvContentPartPr/>
                <p14:nvPr/>
              </p14:nvContentPartPr>
              <p14:xfrm>
                <a:off x="11237290" y="6369062"/>
                <a:ext cx="124200" cy="466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BE19C1-95B5-BF0B-AFA2-C64CB34006B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28650" y="6360062"/>
                  <a:ext cx="141840" cy="48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5494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35B96-8CF0-5706-5AE5-AFB268CE6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" y="93097"/>
            <a:ext cx="5860313" cy="4268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6BF4D-0699-1721-089A-44D2BD8D0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548" y="2227477"/>
            <a:ext cx="5915297" cy="45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5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FF8EB-D694-3747-13A6-C353F5F83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4" y="58649"/>
            <a:ext cx="5608225" cy="4342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33F96-96F7-2759-DCF2-F4B4CA81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051" y="2533058"/>
            <a:ext cx="5422662" cy="42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11AC6-66FF-D59D-F96D-25C52282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0" y="294624"/>
            <a:ext cx="5725367" cy="4112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D737C-80FC-94ED-F6D5-29C08A458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661" y="2350958"/>
            <a:ext cx="5103339" cy="44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9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29FC1-C06A-CC8B-7B19-AC1AA5671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5" y="125531"/>
            <a:ext cx="5178539" cy="4014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CC875-70B4-8231-661B-9D0DBF772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663" y="1777684"/>
            <a:ext cx="6289358" cy="49486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AF4407B-C5CD-FC74-9317-14BBF6649D6C}"/>
              </a:ext>
            </a:extLst>
          </p:cNvPr>
          <p:cNvGrpSpPr/>
          <p:nvPr/>
        </p:nvGrpSpPr>
        <p:grpSpPr>
          <a:xfrm>
            <a:off x="11039290" y="3108902"/>
            <a:ext cx="1106640" cy="421920"/>
            <a:chOff x="11039290" y="3108902"/>
            <a:chExt cx="110664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15C3FC6-A5B4-6ABE-24E7-62A10528BD11}"/>
                    </a:ext>
                  </a:extLst>
                </p14:cNvPr>
                <p14:cNvContentPartPr/>
                <p14:nvPr/>
              </p14:nvContentPartPr>
              <p14:xfrm>
                <a:off x="11039290" y="3108902"/>
                <a:ext cx="172440" cy="391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15C3FC6-A5B4-6ABE-24E7-62A10528BD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21290" y="3090902"/>
                  <a:ext cx="2080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E5482EB-A7FD-ABA2-A9CF-367642303583}"/>
                    </a:ext>
                  </a:extLst>
                </p14:cNvPr>
                <p14:cNvContentPartPr/>
                <p14:nvPr/>
              </p14:nvContentPartPr>
              <p14:xfrm>
                <a:off x="11181850" y="3112502"/>
                <a:ext cx="235440" cy="409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E5482EB-A7FD-ABA2-A9CF-3676423035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4210" y="3094862"/>
                  <a:ext cx="2710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622ECEB-1A70-1228-E146-0820786C759D}"/>
                    </a:ext>
                  </a:extLst>
                </p14:cNvPr>
                <p14:cNvContentPartPr/>
                <p14:nvPr/>
              </p14:nvContentPartPr>
              <p14:xfrm>
                <a:off x="11321170" y="3117902"/>
                <a:ext cx="268560" cy="412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622ECEB-1A70-1228-E146-0820786C75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03530" y="3100262"/>
                  <a:ext cx="3042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86B20F-D5EB-D21D-193A-06B3D54CE59A}"/>
                    </a:ext>
                  </a:extLst>
                </p14:cNvPr>
                <p14:cNvContentPartPr/>
                <p14:nvPr/>
              </p14:nvContentPartPr>
              <p14:xfrm>
                <a:off x="11701330" y="3112502"/>
                <a:ext cx="102960" cy="388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86B20F-D5EB-D21D-193A-06B3D54CE5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83690" y="3094502"/>
                  <a:ext cx="1386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C67DD8-BBF1-4352-BEC7-AE969782035F}"/>
                    </a:ext>
                  </a:extLst>
                </p14:cNvPr>
                <p14:cNvContentPartPr/>
                <p14:nvPr/>
              </p14:nvContentPartPr>
              <p14:xfrm>
                <a:off x="11859010" y="3198542"/>
                <a:ext cx="129240" cy="221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C67DD8-BBF1-4352-BEC7-AE96978203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41370" y="3180542"/>
                  <a:ext cx="164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7DC567-A523-41CC-7C45-1A79B96EEF69}"/>
                    </a:ext>
                  </a:extLst>
                </p14:cNvPr>
                <p14:cNvContentPartPr/>
                <p14:nvPr/>
              </p14:nvContentPartPr>
              <p14:xfrm>
                <a:off x="11896090" y="3205022"/>
                <a:ext cx="61200" cy="23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7DC567-A523-41CC-7C45-1A79B96EEF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78090" y="3187022"/>
                  <a:ext cx="96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F2D8BF7-C0A9-4FF2-9515-6FB02C9C390B}"/>
                    </a:ext>
                  </a:extLst>
                </p14:cNvPr>
                <p14:cNvContentPartPr/>
                <p14:nvPr/>
              </p14:nvContentPartPr>
              <p14:xfrm>
                <a:off x="12012730" y="3214022"/>
                <a:ext cx="133200" cy="221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F2D8BF7-C0A9-4FF2-9515-6FB02C9C39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994730" y="3196382"/>
                  <a:ext cx="168840" cy="25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8447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6A6B37-8F71-819A-0AC7-D9C5BC633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828"/>
            <a:ext cx="5689818" cy="3395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A6A29-7C54-AEB0-9BD1-49C9358FE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066" y="2408109"/>
            <a:ext cx="6396719" cy="43905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BCAE64-6A67-3DE0-D80B-B39B1F409C60}"/>
                  </a:ext>
                </a:extLst>
              </p14:cNvPr>
              <p14:cNvContentPartPr/>
              <p14:nvPr/>
            </p14:nvContentPartPr>
            <p14:xfrm>
              <a:off x="7101970" y="2108822"/>
              <a:ext cx="2165760" cy="497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BCAE64-6A67-3DE0-D80B-B39B1F409C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8970" y="2046182"/>
                <a:ext cx="2291400" cy="6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002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B9A441-D7DF-2C9D-7A88-EB8E7D927342}"/>
              </a:ext>
            </a:extLst>
          </p:cNvPr>
          <p:cNvGrpSpPr/>
          <p:nvPr/>
        </p:nvGrpSpPr>
        <p:grpSpPr>
          <a:xfrm>
            <a:off x="579490" y="199169"/>
            <a:ext cx="2712600" cy="418680"/>
            <a:chOff x="579490" y="199169"/>
            <a:chExt cx="27126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7971286-6040-EFA4-294A-AA8B4A78C988}"/>
                    </a:ext>
                  </a:extLst>
                </p14:cNvPr>
                <p14:cNvContentPartPr/>
                <p14:nvPr/>
              </p14:nvContentPartPr>
              <p14:xfrm>
                <a:off x="579490" y="344609"/>
                <a:ext cx="333360" cy="259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7971286-6040-EFA4-294A-AA8B4A78C98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0490" y="335609"/>
                  <a:ext cx="351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AC9D51F-5FE0-8C29-4065-7EE4D6DD851A}"/>
                    </a:ext>
                  </a:extLst>
                </p14:cNvPr>
                <p14:cNvContentPartPr/>
                <p14:nvPr/>
              </p14:nvContentPartPr>
              <p14:xfrm>
                <a:off x="945610" y="334889"/>
                <a:ext cx="1105560" cy="282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AC9D51F-5FE0-8C29-4065-7EE4D6DD85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6610" y="325889"/>
                  <a:ext cx="1123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BD24212-622A-2259-B523-FDC19FBF4EE4}"/>
                    </a:ext>
                  </a:extLst>
                </p14:cNvPr>
                <p14:cNvContentPartPr/>
                <p14:nvPr/>
              </p14:nvContentPartPr>
              <p14:xfrm>
                <a:off x="2278690" y="199169"/>
                <a:ext cx="1013400" cy="403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BD24212-622A-2259-B523-FDC19FBF4E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9690" y="190169"/>
                  <a:ext cx="103104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D5BD67-1520-9B21-0110-1714083BCEC7}"/>
              </a:ext>
            </a:extLst>
          </p:cNvPr>
          <p:cNvGrpSpPr/>
          <p:nvPr/>
        </p:nvGrpSpPr>
        <p:grpSpPr>
          <a:xfrm>
            <a:off x="1752010" y="855809"/>
            <a:ext cx="1608480" cy="667080"/>
            <a:chOff x="1752010" y="855809"/>
            <a:chExt cx="160848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141FDB-B66A-5365-35A5-4D6EFA8810CB}"/>
                    </a:ext>
                  </a:extLst>
                </p14:cNvPr>
                <p14:cNvContentPartPr/>
                <p14:nvPr/>
              </p14:nvContentPartPr>
              <p14:xfrm>
                <a:off x="1752010" y="1072529"/>
                <a:ext cx="263520" cy="29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141FDB-B66A-5365-35A5-4D6EFA8810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43370" y="1063529"/>
                  <a:ext cx="2811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7069DEA-BD4F-B62E-E452-22591C8657F1}"/>
                    </a:ext>
                  </a:extLst>
                </p14:cNvPr>
                <p14:cNvContentPartPr/>
                <p14:nvPr/>
              </p14:nvContentPartPr>
              <p14:xfrm>
                <a:off x="2087890" y="855809"/>
                <a:ext cx="155880" cy="24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7069DEA-BD4F-B62E-E452-22591C8657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8890" y="847169"/>
                  <a:ext cx="173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EE83D9-55FA-0269-CE80-238BDF78328E}"/>
                    </a:ext>
                  </a:extLst>
                </p14:cNvPr>
                <p14:cNvContentPartPr/>
                <p14:nvPr/>
              </p14:nvContentPartPr>
              <p14:xfrm>
                <a:off x="2349970" y="1171169"/>
                <a:ext cx="143280" cy="21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EE83D9-55FA-0269-CE80-238BDF7832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40970" y="1162529"/>
                  <a:ext cx="160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CB48A19-938A-E716-A438-A0F91E41BD3C}"/>
                    </a:ext>
                  </a:extLst>
                </p14:cNvPr>
                <p14:cNvContentPartPr/>
                <p14:nvPr/>
              </p14:nvContentPartPr>
              <p14:xfrm>
                <a:off x="2592610" y="888929"/>
                <a:ext cx="767880" cy="633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CB48A19-938A-E716-A438-A0F91E41BD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83970" y="879929"/>
                  <a:ext cx="785520" cy="65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8739B9-7F9A-115E-AB7D-7372793E1982}"/>
              </a:ext>
            </a:extLst>
          </p:cNvPr>
          <p:cNvGrpSpPr/>
          <p:nvPr/>
        </p:nvGrpSpPr>
        <p:grpSpPr>
          <a:xfrm>
            <a:off x="3539410" y="876329"/>
            <a:ext cx="2793960" cy="456120"/>
            <a:chOff x="3539410" y="876329"/>
            <a:chExt cx="279396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9843BD-61BB-C675-06F9-ABEDE2B8BEFE}"/>
                    </a:ext>
                  </a:extLst>
                </p14:cNvPr>
                <p14:cNvContentPartPr/>
                <p14:nvPr/>
              </p14:nvContentPartPr>
              <p14:xfrm>
                <a:off x="3539410" y="876329"/>
                <a:ext cx="1541520" cy="456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9843BD-61BB-C675-06F9-ABEDE2B8BE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30770" y="867329"/>
                  <a:ext cx="15591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8719C65-A49E-4D9C-8274-72B288739872}"/>
                    </a:ext>
                  </a:extLst>
                </p14:cNvPr>
                <p14:cNvContentPartPr/>
                <p14:nvPr/>
              </p14:nvContentPartPr>
              <p14:xfrm>
                <a:off x="4799410" y="1030049"/>
                <a:ext cx="307440" cy="3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8719C65-A49E-4D9C-8274-72B28873987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90770" y="1021409"/>
                  <a:ext cx="325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57A9E5-3DEB-4CFF-D128-D27F3F050805}"/>
                    </a:ext>
                  </a:extLst>
                </p14:cNvPr>
                <p14:cNvContentPartPr/>
                <p14:nvPr/>
              </p14:nvContentPartPr>
              <p14:xfrm>
                <a:off x="5310610" y="1086929"/>
                <a:ext cx="336600" cy="192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57A9E5-3DEB-4CFF-D128-D27F3F0508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01610" y="1077929"/>
                  <a:ext cx="354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F9C946-38A7-85A0-6556-FEFA8BBD21BF}"/>
                    </a:ext>
                  </a:extLst>
                </p14:cNvPr>
                <p14:cNvContentPartPr/>
                <p14:nvPr/>
              </p14:nvContentPartPr>
              <p14:xfrm>
                <a:off x="5413930" y="941129"/>
                <a:ext cx="43920" cy="30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F9C946-38A7-85A0-6556-FEFA8BBD21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04930" y="932129"/>
                  <a:ext cx="61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4009E6F-F93B-DC60-D1FE-35AD01DCB12B}"/>
                    </a:ext>
                  </a:extLst>
                </p14:cNvPr>
                <p14:cNvContentPartPr/>
                <p14:nvPr/>
              </p14:nvContentPartPr>
              <p14:xfrm>
                <a:off x="5901010" y="1090169"/>
                <a:ext cx="432360" cy="149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4009E6F-F93B-DC60-D1FE-35AD01DCB12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92370" y="1081529"/>
                  <a:ext cx="4500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6733A4-06B9-C6B7-CAEE-01AF9EBE1BA7}"/>
              </a:ext>
            </a:extLst>
          </p:cNvPr>
          <p:cNvGrpSpPr/>
          <p:nvPr/>
        </p:nvGrpSpPr>
        <p:grpSpPr>
          <a:xfrm>
            <a:off x="6558010" y="829169"/>
            <a:ext cx="3463920" cy="428760"/>
            <a:chOff x="6558010" y="829169"/>
            <a:chExt cx="346392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FDC405A-ECF8-82D3-C252-EB5C82B784B8}"/>
                    </a:ext>
                  </a:extLst>
                </p14:cNvPr>
                <p14:cNvContentPartPr/>
                <p14:nvPr/>
              </p14:nvContentPartPr>
              <p14:xfrm>
                <a:off x="6558010" y="832409"/>
                <a:ext cx="2010600" cy="398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FDC405A-ECF8-82D3-C252-EB5C82B784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49010" y="823769"/>
                  <a:ext cx="20282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96F7770-F375-CF5F-1B9F-567A65E48510}"/>
                    </a:ext>
                  </a:extLst>
                </p14:cNvPr>
                <p14:cNvContentPartPr/>
                <p14:nvPr/>
              </p14:nvContentPartPr>
              <p14:xfrm>
                <a:off x="7877410" y="983969"/>
                <a:ext cx="11880" cy="5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96F7770-F375-CF5F-1B9F-567A65E485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68770" y="975329"/>
                  <a:ext cx="29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812F5C-6543-5B5A-E730-E4A13CDA0108}"/>
                    </a:ext>
                  </a:extLst>
                </p14:cNvPr>
                <p14:cNvContentPartPr/>
                <p14:nvPr/>
              </p14:nvContentPartPr>
              <p14:xfrm>
                <a:off x="6679330" y="855089"/>
                <a:ext cx="48960" cy="1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812F5C-6543-5B5A-E730-E4A13CDA01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70690" y="846089"/>
                  <a:ext cx="66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32D8AD-49A4-115F-6445-7C7E28E637FF}"/>
                    </a:ext>
                  </a:extLst>
                </p14:cNvPr>
                <p14:cNvContentPartPr/>
                <p14:nvPr/>
              </p14:nvContentPartPr>
              <p14:xfrm>
                <a:off x="8791810" y="829169"/>
                <a:ext cx="1230120" cy="428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32D8AD-49A4-115F-6445-7C7E28E637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83170" y="820169"/>
                  <a:ext cx="12477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982D71-5A1A-F4C1-439A-C2DC5BEFDC6D}"/>
                    </a:ext>
                  </a:extLst>
                </p14:cNvPr>
                <p14:cNvContentPartPr/>
                <p14:nvPr/>
              </p14:nvContentPartPr>
              <p14:xfrm>
                <a:off x="8810890" y="1004489"/>
                <a:ext cx="422640" cy="1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982D71-5A1A-F4C1-439A-C2DC5BEFDC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02250" y="995489"/>
                  <a:ext cx="4402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80F2BB-21CD-8CC5-273F-C93871E6CE70}"/>
              </a:ext>
            </a:extLst>
          </p:cNvPr>
          <p:cNvGrpSpPr/>
          <p:nvPr/>
        </p:nvGrpSpPr>
        <p:grpSpPr>
          <a:xfrm>
            <a:off x="1747330" y="1655009"/>
            <a:ext cx="2318760" cy="529920"/>
            <a:chOff x="1747330" y="1655009"/>
            <a:chExt cx="231876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B3DDBA-BD73-1DBF-6145-4848C1C7205F}"/>
                    </a:ext>
                  </a:extLst>
                </p14:cNvPr>
                <p14:cNvContentPartPr/>
                <p14:nvPr/>
              </p14:nvContentPartPr>
              <p14:xfrm>
                <a:off x="1747330" y="1842209"/>
                <a:ext cx="338040" cy="342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B3DDBA-BD73-1DBF-6145-4848C1C720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38330" y="1833209"/>
                  <a:ext cx="3556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1BC8AA-D8D5-FEAB-487A-87CD3F75EA1B}"/>
                    </a:ext>
                  </a:extLst>
                </p14:cNvPr>
                <p14:cNvContentPartPr/>
                <p14:nvPr/>
              </p14:nvContentPartPr>
              <p14:xfrm>
                <a:off x="1900330" y="2015729"/>
                <a:ext cx="229680" cy="4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1BC8AA-D8D5-FEAB-487A-87CD3F75EA1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1690" y="2007089"/>
                  <a:ext cx="247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78C607-B053-EB3B-42F9-8E669D88AA4D}"/>
                    </a:ext>
                  </a:extLst>
                </p14:cNvPr>
                <p14:cNvContentPartPr/>
                <p14:nvPr/>
              </p14:nvContentPartPr>
              <p14:xfrm>
                <a:off x="2385250" y="1675529"/>
                <a:ext cx="1036800" cy="389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78C607-B053-EB3B-42F9-8E669D88AA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76610" y="1666889"/>
                  <a:ext cx="10544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7E0230-E13C-7115-78CC-759E87F1D246}"/>
                    </a:ext>
                  </a:extLst>
                </p14:cNvPr>
                <p14:cNvContentPartPr/>
                <p14:nvPr/>
              </p14:nvContentPartPr>
              <p14:xfrm>
                <a:off x="3660730" y="1655009"/>
                <a:ext cx="405360" cy="389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7E0230-E13C-7115-78CC-759E87F1D2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52090" y="1646369"/>
                  <a:ext cx="42300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F86FE5-D20D-E177-1F6E-24702F4E8066}"/>
              </a:ext>
            </a:extLst>
          </p:cNvPr>
          <p:cNvGrpSpPr/>
          <p:nvPr/>
        </p:nvGrpSpPr>
        <p:grpSpPr>
          <a:xfrm>
            <a:off x="3320890" y="2302289"/>
            <a:ext cx="906840" cy="468000"/>
            <a:chOff x="3320890" y="2302289"/>
            <a:chExt cx="90684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E0DEDD6-9ED6-041D-7695-3367AEA0376F}"/>
                    </a:ext>
                  </a:extLst>
                </p14:cNvPr>
                <p14:cNvContentPartPr/>
                <p14:nvPr/>
              </p14:nvContentPartPr>
              <p14:xfrm>
                <a:off x="3320890" y="2302289"/>
                <a:ext cx="289800" cy="428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E0DEDD6-9ED6-041D-7695-3367AEA037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12250" y="2293649"/>
                  <a:ext cx="3074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496989-F106-5A49-1BEB-ECF64731C7AF}"/>
                    </a:ext>
                  </a:extLst>
                </p14:cNvPr>
                <p14:cNvContentPartPr/>
                <p14:nvPr/>
              </p14:nvContentPartPr>
              <p14:xfrm>
                <a:off x="3626890" y="2303729"/>
                <a:ext cx="248040" cy="46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496989-F106-5A49-1BEB-ECF64731C7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7890" y="2295089"/>
                  <a:ext cx="2656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077C93-0830-4AD4-F92C-4A1F44A1D4EC}"/>
                    </a:ext>
                  </a:extLst>
                </p14:cNvPr>
                <p14:cNvContentPartPr/>
                <p14:nvPr/>
              </p14:nvContentPartPr>
              <p14:xfrm>
                <a:off x="4045210" y="2343689"/>
                <a:ext cx="182520" cy="37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077C93-0830-4AD4-F92C-4A1F44A1D4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36210" y="2334689"/>
                  <a:ext cx="200160" cy="39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2425798-065E-4C27-E14E-8570B15BC2D1}"/>
              </a:ext>
            </a:extLst>
          </p:cNvPr>
          <p:cNvGrpSpPr/>
          <p:nvPr/>
        </p:nvGrpSpPr>
        <p:grpSpPr>
          <a:xfrm>
            <a:off x="4607890" y="2284649"/>
            <a:ext cx="1451880" cy="398520"/>
            <a:chOff x="4607890" y="2284649"/>
            <a:chExt cx="14518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1DECAC-E6AB-1D8E-8B7C-FE96CF4D4E49}"/>
                    </a:ext>
                  </a:extLst>
                </p14:cNvPr>
                <p14:cNvContentPartPr/>
                <p14:nvPr/>
              </p14:nvContentPartPr>
              <p14:xfrm>
                <a:off x="4607890" y="2284649"/>
                <a:ext cx="1451880" cy="398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1DECAC-E6AB-1D8E-8B7C-FE96CF4D4E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98890" y="2276009"/>
                  <a:ext cx="14695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2818422-7261-9759-D2EE-6BE2C66E03C1}"/>
                    </a:ext>
                  </a:extLst>
                </p14:cNvPr>
                <p14:cNvContentPartPr/>
                <p14:nvPr/>
              </p14:nvContentPartPr>
              <p14:xfrm>
                <a:off x="5674570" y="2473289"/>
                <a:ext cx="71640" cy="14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2818422-7261-9759-D2EE-6BE2C66E03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65930" y="2464649"/>
                  <a:ext cx="89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EC4D4D5-F279-B47D-85AE-342E37610743}"/>
                    </a:ext>
                  </a:extLst>
                </p14:cNvPr>
                <p14:cNvContentPartPr/>
                <p14:nvPr/>
              </p14:nvContentPartPr>
              <p14:xfrm>
                <a:off x="5321770" y="2314889"/>
                <a:ext cx="486000" cy="7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EC4D4D5-F279-B47D-85AE-342E376107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12770" y="2305889"/>
                  <a:ext cx="50364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996DF4-8B3A-8CF0-BA2C-B559B1D0102A}"/>
              </a:ext>
            </a:extLst>
          </p:cNvPr>
          <p:cNvGrpSpPr/>
          <p:nvPr/>
        </p:nvGrpSpPr>
        <p:grpSpPr>
          <a:xfrm>
            <a:off x="6357490" y="2278169"/>
            <a:ext cx="540360" cy="356400"/>
            <a:chOff x="6357490" y="2278169"/>
            <a:chExt cx="54036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027DCD4-306F-9964-CDCD-24A3B22418D3}"/>
                    </a:ext>
                  </a:extLst>
                </p14:cNvPr>
                <p14:cNvContentPartPr/>
                <p14:nvPr/>
              </p14:nvContentPartPr>
              <p14:xfrm>
                <a:off x="6459370" y="2302289"/>
                <a:ext cx="71640" cy="308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027DCD4-306F-9964-CDCD-24A3B22418D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50370" y="2293289"/>
                  <a:ext cx="89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0402B4-D4B4-1F9D-25C9-0DE5A0DCDB18}"/>
                    </a:ext>
                  </a:extLst>
                </p14:cNvPr>
                <p14:cNvContentPartPr/>
                <p14:nvPr/>
              </p14:nvContentPartPr>
              <p14:xfrm>
                <a:off x="6357490" y="2295449"/>
                <a:ext cx="273600" cy="189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0402B4-D4B4-1F9D-25C9-0DE5A0DCDB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48850" y="2286449"/>
                  <a:ext cx="291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2808065-EECB-0844-7497-72E9D371C884}"/>
                    </a:ext>
                  </a:extLst>
                </p14:cNvPr>
                <p14:cNvContentPartPr/>
                <p14:nvPr/>
              </p14:nvContentPartPr>
              <p14:xfrm>
                <a:off x="6744490" y="2278169"/>
                <a:ext cx="153360" cy="356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2808065-EECB-0844-7497-72E9D371C88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35490" y="2269169"/>
                  <a:ext cx="17100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EADEDF9-B970-EB5D-91E0-6C548E65166B}"/>
              </a:ext>
            </a:extLst>
          </p:cNvPr>
          <p:cNvGrpSpPr/>
          <p:nvPr/>
        </p:nvGrpSpPr>
        <p:grpSpPr>
          <a:xfrm>
            <a:off x="4876450" y="2768849"/>
            <a:ext cx="3138840" cy="666000"/>
            <a:chOff x="4876450" y="2768849"/>
            <a:chExt cx="313884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98B8CAE-93D4-9127-1D9C-FE0DB0A425D6}"/>
                    </a:ext>
                  </a:extLst>
                </p14:cNvPr>
                <p14:cNvContentPartPr/>
                <p14:nvPr/>
              </p14:nvContentPartPr>
              <p14:xfrm>
                <a:off x="4876450" y="3023369"/>
                <a:ext cx="347040" cy="240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98B8CAE-93D4-9127-1D9C-FE0DB0A425D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67810" y="3014369"/>
                  <a:ext cx="364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50DA090-3440-E043-B80F-3A3A30EA9C64}"/>
                    </a:ext>
                  </a:extLst>
                </p14:cNvPr>
                <p14:cNvContentPartPr/>
                <p14:nvPr/>
              </p14:nvContentPartPr>
              <p14:xfrm>
                <a:off x="5043130" y="3211289"/>
                <a:ext cx="189720" cy="8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50DA090-3440-E043-B80F-3A3A30EA9C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34490" y="3202289"/>
                  <a:ext cx="207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BCFD8B-F20F-AA3F-F5DA-94A87654B445}"/>
                    </a:ext>
                  </a:extLst>
                </p14:cNvPr>
                <p14:cNvContentPartPr/>
                <p14:nvPr/>
              </p14:nvContentPartPr>
              <p14:xfrm>
                <a:off x="5333290" y="3310649"/>
                <a:ext cx="104400" cy="124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BCFD8B-F20F-AA3F-F5DA-94A87654B44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24650" y="3302009"/>
                  <a:ext cx="122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A9CCAF6-CEF9-E175-5F7C-65B854D683E1}"/>
                    </a:ext>
                  </a:extLst>
                </p14:cNvPr>
                <p14:cNvContentPartPr/>
                <p14:nvPr/>
              </p14:nvContentPartPr>
              <p14:xfrm>
                <a:off x="5327530" y="2801609"/>
                <a:ext cx="50760" cy="239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A9CCAF6-CEF9-E175-5F7C-65B854D683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18530" y="2792969"/>
                  <a:ext cx="68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A4D60F5-A433-20B7-23DF-801E7DFC515F}"/>
                    </a:ext>
                  </a:extLst>
                </p14:cNvPr>
                <p14:cNvContentPartPr/>
                <p14:nvPr/>
              </p14:nvContentPartPr>
              <p14:xfrm>
                <a:off x="5376490" y="2813849"/>
                <a:ext cx="160920" cy="204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A4D60F5-A433-20B7-23DF-801E7DFC51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7850" y="2804849"/>
                  <a:ext cx="178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64F5C62-18EE-D95E-E55C-6781ABBD35F5}"/>
                    </a:ext>
                  </a:extLst>
                </p14:cNvPr>
                <p14:cNvContentPartPr/>
                <p14:nvPr/>
              </p14:nvContentPartPr>
              <p14:xfrm>
                <a:off x="5577010" y="2871809"/>
                <a:ext cx="97920" cy="2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64F5C62-18EE-D95E-E55C-6781ABBD35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68370" y="2862809"/>
                  <a:ext cx="115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8E83AE3-8D96-B928-9269-36F55824825B}"/>
                    </a:ext>
                  </a:extLst>
                </p14:cNvPr>
                <p14:cNvContentPartPr/>
                <p14:nvPr/>
              </p14:nvContentPartPr>
              <p14:xfrm>
                <a:off x="5595010" y="2940929"/>
                <a:ext cx="99000" cy="15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8E83AE3-8D96-B928-9269-36F5582482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86370" y="2932289"/>
                  <a:ext cx="116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F0CBC88-4FDC-7BB7-F29A-81477FFD56B0}"/>
                    </a:ext>
                  </a:extLst>
                </p14:cNvPr>
                <p14:cNvContentPartPr/>
                <p14:nvPr/>
              </p14:nvContentPartPr>
              <p14:xfrm>
                <a:off x="5784730" y="2819969"/>
                <a:ext cx="95400" cy="19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F0CBC88-4FDC-7BB7-F29A-81477FFD56B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75730" y="2811329"/>
                  <a:ext cx="113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052B668-75C5-9FF6-590D-288EFA4E0D16}"/>
                    </a:ext>
                  </a:extLst>
                </p14:cNvPr>
                <p14:cNvContentPartPr/>
                <p14:nvPr/>
              </p14:nvContentPartPr>
              <p14:xfrm>
                <a:off x="5944930" y="2768849"/>
                <a:ext cx="101880" cy="270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052B668-75C5-9FF6-590D-288EFA4E0D1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36290" y="2759849"/>
                  <a:ext cx="1195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DEB1802-BFC3-9988-B4AD-7EBB80671433}"/>
                    </a:ext>
                  </a:extLst>
                </p14:cNvPr>
                <p14:cNvContentPartPr/>
                <p14:nvPr/>
              </p14:nvContentPartPr>
              <p14:xfrm>
                <a:off x="6250210" y="3130649"/>
                <a:ext cx="178920" cy="15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DEB1802-BFC3-9988-B4AD-7EBB806714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41570" y="3121649"/>
                  <a:ext cx="196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798B7B1-CB56-1EE2-E15D-3BB8516B6D54}"/>
                    </a:ext>
                  </a:extLst>
                </p14:cNvPr>
                <p14:cNvContentPartPr/>
                <p14:nvPr/>
              </p14:nvContentPartPr>
              <p14:xfrm>
                <a:off x="6245890" y="3216329"/>
                <a:ext cx="190800" cy="17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798B7B1-CB56-1EE2-E15D-3BB8516B6D5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37250" y="3207689"/>
                  <a:ext cx="208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53FD90F-8363-F0EE-823E-20361CB65C0B}"/>
                    </a:ext>
                  </a:extLst>
                </p14:cNvPr>
                <p14:cNvContentPartPr/>
                <p14:nvPr/>
              </p14:nvContentPartPr>
              <p14:xfrm>
                <a:off x="6695530" y="3166289"/>
                <a:ext cx="169560" cy="27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53FD90F-8363-F0EE-823E-20361CB65C0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86890" y="3157649"/>
                  <a:ext cx="187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989D94-8C65-24E0-E9F9-B746517964EA}"/>
                    </a:ext>
                  </a:extLst>
                </p14:cNvPr>
                <p14:cNvContentPartPr/>
                <p14:nvPr/>
              </p14:nvContentPartPr>
              <p14:xfrm>
                <a:off x="7119610" y="2906009"/>
                <a:ext cx="360" cy="147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989D94-8C65-24E0-E9F9-B746517964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10970" y="2897369"/>
                  <a:ext cx="18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A06F96B-A9BA-7684-7BC4-F15105DFB202}"/>
                    </a:ext>
                  </a:extLst>
                </p14:cNvPr>
                <p14:cNvContentPartPr/>
                <p14:nvPr/>
              </p14:nvContentPartPr>
              <p14:xfrm>
                <a:off x="7041130" y="3132449"/>
                <a:ext cx="208440" cy="18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A06F96B-A9BA-7684-7BC4-F15105DFB2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32490" y="3123809"/>
                  <a:ext cx="226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45205D9-8C53-D437-91DA-D00B828DCFCF}"/>
                    </a:ext>
                  </a:extLst>
                </p14:cNvPr>
                <p14:cNvContentPartPr/>
                <p14:nvPr/>
              </p14:nvContentPartPr>
              <p14:xfrm>
                <a:off x="7002250" y="3279329"/>
                <a:ext cx="138600" cy="142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45205D9-8C53-D437-91DA-D00B828DCFC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93610" y="3270689"/>
                  <a:ext cx="156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FE0DE60-8017-4BDB-3580-90F0F8962638}"/>
                    </a:ext>
                  </a:extLst>
                </p14:cNvPr>
                <p14:cNvContentPartPr/>
                <p14:nvPr/>
              </p14:nvContentPartPr>
              <p14:xfrm>
                <a:off x="7404010" y="2954249"/>
                <a:ext cx="41400" cy="29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FE0DE60-8017-4BDB-3580-90F0F89626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95370" y="2945249"/>
                  <a:ext cx="59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7D55EC0-8514-594E-D851-4ED8C1A30146}"/>
                    </a:ext>
                  </a:extLst>
                </p14:cNvPr>
                <p14:cNvContentPartPr/>
                <p14:nvPr/>
              </p14:nvContentPartPr>
              <p14:xfrm>
                <a:off x="7363690" y="2967929"/>
                <a:ext cx="228600" cy="315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7D55EC0-8514-594E-D851-4ED8C1A3014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55050" y="2959289"/>
                  <a:ext cx="246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1F1ABE5-4E8F-4E54-4158-557439EFD30D}"/>
                    </a:ext>
                  </a:extLst>
                </p14:cNvPr>
                <p14:cNvContentPartPr/>
                <p14:nvPr/>
              </p14:nvContentPartPr>
              <p14:xfrm>
                <a:off x="7635490" y="3211649"/>
                <a:ext cx="178560" cy="126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1F1ABE5-4E8F-4E54-4158-557439EFD30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26850" y="3203009"/>
                  <a:ext cx="196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D2C145C-3CF4-6A71-E46E-92205E38A8A7}"/>
                    </a:ext>
                  </a:extLst>
                </p14:cNvPr>
                <p14:cNvContentPartPr/>
                <p14:nvPr/>
              </p14:nvContentPartPr>
              <p14:xfrm>
                <a:off x="7610650" y="3272489"/>
                <a:ext cx="208440" cy="1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2C145C-3CF4-6A71-E46E-92205E38A8A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02010" y="3263849"/>
                  <a:ext cx="226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AB90DA5-F48A-DA4D-A531-05753E692C90}"/>
                    </a:ext>
                  </a:extLst>
                </p14:cNvPr>
                <p14:cNvContentPartPr/>
                <p14:nvPr/>
              </p14:nvContentPartPr>
              <p14:xfrm>
                <a:off x="7853290" y="3227849"/>
                <a:ext cx="133560" cy="127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AB90DA5-F48A-DA4D-A531-05753E692C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44290" y="3219209"/>
                  <a:ext cx="151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EBDADDF-6118-4329-709C-D466A19475EC}"/>
                    </a:ext>
                  </a:extLst>
                </p14:cNvPr>
                <p14:cNvContentPartPr/>
                <p14:nvPr/>
              </p14:nvContentPartPr>
              <p14:xfrm>
                <a:off x="7832050" y="3267449"/>
                <a:ext cx="183240" cy="40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EBDADDF-6118-4329-709C-D466A19475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23050" y="3258809"/>
                  <a:ext cx="2008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20F4BB9-7F6B-2DB5-C45D-899A63407B53}"/>
              </a:ext>
            </a:extLst>
          </p:cNvPr>
          <p:cNvGrpSpPr/>
          <p:nvPr/>
        </p:nvGrpSpPr>
        <p:grpSpPr>
          <a:xfrm>
            <a:off x="4863850" y="3992489"/>
            <a:ext cx="743040" cy="466200"/>
            <a:chOff x="4863850" y="3992489"/>
            <a:chExt cx="74304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AD73B83-64C5-A8BC-E033-BF1161EE6BFB}"/>
                    </a:ext>
                  </a:extLst>
                </p14:cNvPr>
                <p14:cNvContentPartPr/>
                <p14:nvPr/>
              </p14:nvContentPartPr>
              <p14:xfrm>
                <a:off x="4863850" y="3992489"/>
                <a:ext cx="421200" cy="334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AD73B83-64C5-A8BC-E033-BF1161EE6B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55210" y="3983489"/>
                  <a:ext cx="4388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DF84E8B-340C-4F0B-CC12-9F0D9D80E668}"/>
                    </a:ext>
                  </a:extLst>
                </p14:cNvPr>
                <p14:cNvContentPartPr/>
                <p14:nvPr/>
              </p14:nvContentPartPr>
              <p14:xfrm>
                <a:off x="5083450" y="4216049"/>
                <a:ext cx="112680" cy="165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DF84E8B-340C-4F0B-CC12-9F0D9D80E6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74450" y="4207409"/>
                  <a:ext cx="130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9710A9D-62AA-D669-858D-76BBD9EB3B6F}"/>
                    </a:ext>
                  </a:extLst>
                </p14:cNvPr>
                <p14:cNvContentPartPr/>
                <p14:nvPr/>
              </p14:nvContentPartPr>
              <p14:xfrm>
                <a:off x="5411770" y="4242329"/>
                <a:ext cx="20160" cy="159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9710A9D-62AA-D669-858D-76BBD9EB3B6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03130" y="4233329"/>
                  <a:ext cx="37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6E8934C-5A8A-7B3F-C53C-2E820DCDE917}"/>
                    </a:ext>
                  </a:extLst>
                </p14:cNvPr>
                <p14:cNvContentPartPr/>
                <p14:nvPr/>
              </p14:nvContentPartPr>
              <p14:xfrm>
                <a:off x="5363890" y="4288769"/>
                <a:ext cx="136080" cy="46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6E8934C-5A8A-7B3F-C53C-2E820DCDE9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54890" y="4280129"/>
                  <a:ext cx="153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405A4E-D3BA-603B-A606-73CC2376A181}"/>
                    </a:ext>
                  </a:extLst>
                </p14:cNvPr>
                <p14:cNvContentPartPr/>
                <p14:nvPr/>
              </p14:nvContentPartPr>
              <p14:xfrm>
                <a:off x="5334370" y="4445729"/>
                <a:ext cx="149400" cy="12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405A4E-D3BA-603B-A606-73CC2376A1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25370" y="4437089"/>
                  <a:ext cx="167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CE92BA0-C7AD-0231-A61A-F4CEA2DCAF3C}"/>
                    </a:ext>
                  </a:extLst>
                </p14:cNvPr>
                <p14:cNvContentPartPr/>
                <p14:nvPr/>
              </p14:nvContentPartPr>
              <p14:xfrm>
                <a:off x="5601850" y="4267169"/>
                <a:ext cx="5040" cy="168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CE92BA0-C7AD-0231-A61A-F4CEA2DCAF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92850" y="4258529"/>
                  <a:ext cx="226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1153369-FC7E-9EF2-22BC-EB365E3DC3C1}"/>
              </a:ext>
            </a:extLst>
          </p:cNvPr>
          <p:cNvGrpSpPr/>
          <p:nvPr/>
        </p:nvGrpSpPr>
        <p:grpSpPr>
          <a:xfrm>
            <a:off x="5392330" y="3754169"/>
            <a:ext cx="345960" cy="284400"/>
            <a:chOff x="5392330" y="3754169"/>
            <a:chExt cx="34596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472493-BD51-C04A-7220-900CA8DBC800}"/>
                    </a:ext>
                  </a:extLst>
                </p14:cNvPr>
                <p14:cNvContentPartPr/>
                <p14:nvPr/>
              </p14:nvContentPartPr>
              <p14:xfrm>
                <a:off x="5392330" y="3754169"/>
                <a:ext cx="70560" cy="247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472493-BD51-C04A-7220-900CA8DBC80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83330" y="3745169"/>
                  <a:ext cx="88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06CE59-35DD-0228-8916-49757E47DDB6}"/>
                    </a:ext>
                  </a:extLst>
                </p14:cNvPr>
                <p14:cNvContentPartPr/>
                <p14:nvPr/>
              </p14:nvContentPartPr>
              <p14:xfrm>
                <a:off x="5487730" y="3846689"/>
                <a:ext cx="119160" cy="142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06CE59-35DD-0228-8916-49757E47DDB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78730" y="3837689"/>
                  <a:ext cx="136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9A74A24-24DB-CD55-5A02-F19C2D7D9AD0}"/>
                    </a:ext>
                  </a:extLst>
                </p14:cNvPr>
                <p14:cNvContentPartPr/>
                <p14:nvPr/>
              </p14:nvContentPartPr>
              <p14:xfrm>
                <a:off x="5642170" y="3778649"/>
                <a:ext cx="96120" cy="259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9A74A24-24DB-CD55-5A02-F19C2D7D9A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33530" y="3770009"/>
                  <a:ext cx="1137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56FEE86-D8A0-E8EB-F3E5-26EEA7F52C4E}"/>
              </a:ext>
            </a:extLst>
          </p:cNvPr>
          <p:cNvGrpSpPr/>
          <p:nvPr/>
        </p:nvGrpSpPr>
        <p:grpSpPr>
          <a:xfrm>
            <a:off x="6117730" y="4124609"/>
            <a:ext cx="256320" cy="97920"/>
            <a:chOff x="6117730" y="4124609"/>
            <a:chExt cx="25632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79EDB4E-7B6A-89CE-7FFD-38B887033015}"/>
                    </a:ext>
                  </a:extLst>
                </p14:cNvPr>
                <p14:cNvContentPartPr/>
                <p14:nvPr/>
              </p14:nvContentPartPr>
              <p14:xfrm>
                <a:off x="6121330" y="4124609"/>
                <a:ext cx="230040" cy="36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79EDB4E-7B6A-89CE-7FFD-38B8870330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12330" y="4115609"/>
                  <a:ext cx="247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6CEA762-6263-D569-E943-D44A963CC5B2}"/>
                    </a:ext>
                  </a:extLst>
                </p14:cNvPr>
                <p14:cNvContentPartPr/>
                <p14:nvPr/>
              </p14:nvContentPartPr>
              <p14:xfrm>
                <a:off x="6117730" y="4201289"/>
                <a:ext cx="256320" cy="21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6CEA762-6263-D569-E943-D44A963CC5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09090" y="4192649"/>
                  <a:ext cx="2739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840DA59-057C-227B-CA2D-1A50C5860A89}"/>
              </a:ext>
            </a:extLst>
          </p:cNvPr>
          <p:cNvGrpSpPr/>
          <p:nvPr/>
        </p:nvGrpSpPr>
        <p:grpSpPr>
          <a:xfrm>
            <a:off x="7272250" y="2263769"/>
            <a:ext cx="1413000" cy="422640"/>
            <a:chOff x="7272250" y="2263769"/>
            <a:chExt cx="141300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0F268F7-F824-06D9-EE0B-4CE78613B7B7}"/>
                    </a:ext>
                  </a:extLst>
                </p14:cNvPr>
                <p14:cNvContentPartPr/>
                <p14:nvPr/>
              </p14:nvContentPartPr>
              <p14:xfrm>
                <a:off x="7272250" y="2305169"/>
                <a:ext cx="231840" cy="281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0F268F7-F824-06D9-EE0B-4CE78613B7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63250" y="2296169"/>
                  <a:ext cx="249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86A468F-2EFB-C5A1-9240-7F8AC0C155A7}"/>
                    </a:ext>
                  </a:extLst>
                </p14:cNvPr>
                <p14:cNvContentPartPr/>
                <p14:nvPr/>
              </p14:nvContentPartPr>
              <p14:xfrm>
                <a:off x="7580050" y="2486609"/>
                <a:ext cx="80640" cy="68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86A468F-2EFB-C5A1-9240-7F8AC0C155A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71050" y="2477609"/>
                  <a:ext cx="98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0B732D1-5C8D-8019-EEB7-7E1B49ADE92B}"/>
                    </a:ext>
                  </a:extLst>
                </p14:cNvPr>
                <p14:cNvContentPartPr/>
                <p14:nvPr/>
              </p14:nvContentPartPr>
              <p14:xfrm>
                <a:off x="7791010" y="2270609"/>
                <a:ext cx="21600" cy="286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0B732D1-5C8D-8019-EEB7-7E1B49ADE9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82370" y="2261969"/>
                  <a:ext cx="39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781388-C6D5-5E04-6A4D-C8BEA6B74A70}"/>
                    </a:ext>
                  </a:extLst>
                </p14:cNvPr>
                <p14:cNvContentPartPr/>
                <p14:nvPr/>
              </p14:nvContentPartPr>
              <p14:xfrm>
                <a:off x="7899370" y="2267729"/>
                <a:ext cx="34560" cy="289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781388-C6D5-5E04-6A4D-C8BEA6B74A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90370" y="2258729"/>
                  <a:ext cx="522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9BDF341-ABD8-9B59-D7D9-5C54A5D382DF}"/>
                    </a:ext>
                  </a:extLst>
                </p14:cNvPr>
                <p14:cNvContentPartPr/>
                <p14:nvPr/>
              </p14:nvContentPartPr>
              <p14:xfrm>
                <a:off x="7846810" y="2400929"/>
                <a:ext cx="195120" cy="117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9BDF341-ABD8-9B59-D7D9-5C54A5D382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37810" y="2392289"/>
                  <a:ext cx="212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7157C4D-B043-7070-1D74-DE84FF8E903F}"/>
                    </a:ext>
                  </a:extLst>
                </p14:cNvPr>
                <p14:cNvContentPartPr/>
                <p14:nvPr/>
              </p14:nvContentPartPr>
              <p14:xfrm>
                <a:off x="8048050" y="2373929"/>
                <a:ext cx="126720" cy="312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7157C4D-B043-7070-1D74-DE84FF8E903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39050" y="2365289"/>
                  <a:ext cx="1443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217AA08-1A8F-1D33-90B1-12ABFEC62636}"/>
                    </a:ext>
                  </a:extLst>
                </p14:cNvPr>
                <p14:cNvContentPartPr/>
                <p14:nvPr/>
              </p14:nvContentPartPr>
              <p14:xfrm>
                <a:off x="8262610" y="2263769"/>
                <a:ext cx="422640" cy="331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217AA08-1A8F-1D33-90B1-12ABFEC6263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53970" y="2254769"/>
                  <a:ext cx="44028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22AAE01-C827-811B-A7E3-C3F1277F5CBD}"/>
              </a:ext>
            </a:extLst>
          </p:cNvPr>
          <p:cNvGrpSpPr/>
          <p:nvPr/>
        </p:nvGrpSpPr>
        <p:grpSpPr>
          <a:xfrm>
            <a:off x="8896570" y="2118689"/>
            <a:ext cx="1428120" cy="437760"/>
            <a:chOff x="8896570" y="2118689"/>
            <a:chExt cx="142812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4D0585F-8B3E-789E-92B0-868EEFDE6BBD}"/>
                    </a:ext>
                  </a:extLst>
                </p14:cNvPr>
                <p14:cNvContentPartPr/>
                <p14:nvPr/>
              </p14:nvContentPartPr>
              <p14:xfrm>
                <a:off x="8896570" y="2118689"/>
                <a:ext cx="1428120" cy="437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4D0585F-8B3E-789E-92B0-868EEFDE6BB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87570" y="2109689"/>
                  <a:ext cx="14457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BA42D5D-764F-5764-5DFA-7842BF19C412}"/>
                    </a:ext>
                  </a:extLst>
                </p14:cNvPr>
                <p14:cNvContentPartPr/>
                <p14:nvPr/>
              </p14:nvContentPartPr>
              <p14:xfrm>
                <a:off x="9955330" y="2280689"/>
                <a:ext cx="332280" cy="34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BA42D5D-764F-5764-5DFA-7842BF19C41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46330" y="2272049"/>
                  <a:ext cx="3499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44D97EC-02FB-CBEB-DBBE-052EEFAE7632}"/>
              </a:ext>
            </a:extLst>
          </p:cNvPr>
          <p:cNvGrpSpPr/>
          <p:nvPr/>
        </p:nvGrpSpPr>
        <p:grpSpPr>
          <a:xfrm>
            <a:off x="4938730" y="4737329"/>
            <a:ext cx="842760" cy="666720"/>
            <a:chOff x="4938730" y="4737329"/>
            <a:chExt cx="84276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0E8E947-F6E5-6DAB-4CF2-F57ABB4B5F17}"/>
                    </a:ext>
                  </a:extLst>
                </p14:cNvPr>
                <p14:cNvContentPartPr/>
                <p14:nvPr/>
              </p14:nvContentPartPr>
              <p14:xfrm>
                <a:off x="4938730" y="4925609"/>
                <a:ext cx="452520" cy="309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0E8E947-F6E5-6DAB-4CF2-F57ABB4B5F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29730" y="4916609"/>
                  <a:ext cx="470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5AA80E-F247-754B-843F-7DD8302153A2}"/>
                    </a:ext>
                  </a:extLst>
                </p14:cNvPr>
                <p14:cNvContentPartPr/>
                <p14:nvPr/>
              </p14:nvContentPartPr>
              <p14:xfrm>
                <a:off x="5137090" y="5166809"/>
                <a:ext cx="154080" cy="171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5AA80E-F247-754B-843F-7DD8302153A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28090" y="5158169"/>
                  <a:ext cx="171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3B93DF3-464D-A922-D509-FA0F91A417DF}"/>
                    </a:ext>
                  </a:extLst>
                </p14:cNvPr>
                <p14:cNvContentPartPr/>
                <p14:nvPr/>
              </p14:nvContentPartPr>
              <p14:xfrm>
                <a:off x="5451010" y="5219729"/>
                <a:ext cx="26640" cy="164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3B93DF3-464D-A922-D509-FA0F91A417D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42010" y="5210729"/>
                  <a:ext cx="44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C96DC53-CAD3-DFD3-CBBF-B9DCCF307074}"/>
                    </a:ext>
                  </a:extLst>
                </p14:cNvPr>
                <p14:cNvContentPartPr/>
                <p14:nvPr/>
              </p14:nvContentPartPr>
              <p14:xfrm>
                <a:off x="5384050" y="5264009"/>
                <a:ext cx="202680" cy="49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C96DC53-CAD3-DFD3-CBBF-B9DCCF30707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75050" y="5255369"/>
                  <a:ext cx="220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6394EEA-948A-527F-0B05-7DB65B15051F}"/>
                    </a:ext>
                  </a:extLst>
                </p14:cNvPr>
                <p14:cNvContentPartPr/>
                <p14:nvPr/>
              </p14:nvContentPartPr>
              <p14:xfrm>
                <a:off x="5383690" y="5394689"/>
                <a:ext cx="192600" cy="9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6394EEA-948A-527F-0B05-7DB65B15051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74690" y="5386049"/>
                  <a:ext cx="210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B818DC0-B293-87C0-E41E-5697A005EFCA}"/>
                    </a:ext>
                  </a:extLst>
                </p14:cNvPr>
                <p14:cNvContentPartPr/>
                <p14:nvPr/>
              </p14:nvContentPartPr>
              <p14:xfrm>
                <a:off x="5624530" y="5226929"/>
                <a:ext cx="152280" cy="177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B818DC0-B293-87C0-E41E-5697A005EFC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15530" y="5217929"/>
                  <a:ext cx="169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E8A16EB-5513-872B-5D84-3519DB8F5C3E}"/>
                    </a:ext>
                  </a:extLst>
                </p14:cNvPr>
                <p14:cNvContentPartPr/>
                <p14:nvPr/>
              </p14:nvContentPartPr>
              <p14:xfrm>
                <a:off x="5602210" y="4834529"/>
                <a:ext cx="36360" cy="112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E8A16EB-5513-872B-5D84-3519DB8F5C3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93570" y="4825529"/>
                  <a:ext cx="54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E4F5F9-C25D-8035-5255-87BD99655DAD}"/>
                    </a:ext>
                  </a:extLst>
                </p14:cNvPr>
                <p14:cNvContentPartPr/>
                <p14:nvPr/>
              </p14:nvContentPartPr>
              <p14:xfrm>
                <a:off x="5465410" y="4787009"/>
                <a:ext cx="107280" cy="211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E4F5F9-C25D-8035-5255-87BD99655DA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56410" y="4778009"/>
                  <a:ext cx="124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5065D75-6F51-F92B-1C85-A74413041C3F}"/>
                    </a:ext>
                  </a:extLst>
                </p14:cNvPr>
                <p14:cNvContentPartPr/>
                <p14:nvPr/>
              </p14:nvContentPartPr>
              <p14:xfrm>
                <a:off x="5647930" y="4737329"/>
                <a:ext cx="133560" cy="281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5065D75-6F51-F92B-1C85-A74413041C3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39290" y="4728329"/>
                  <a:ext cx="15120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130FE68-B5D3-32E3-D0D3-AC37DF1F1CC1}"/>
              </a:ext>
            </a:extLst>
          </p:cNvPr>
          <p:cNvGrpSpPr/>
          <p:nvPr/>
        </p:nvGrpSpPr>
        <p:grpSpPr>
          <a:xfrm>
            <a:off x="6090010" y="5024249"/>
            <a:ext cx="280440" cy="153720"/>
            <a:chOff x="6090010" y="5024249"/>
            <a:chExt cx="28044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4E96A5B-69C5-61D3-FF75-A4C69360D766}"/>
                    </a:ext>
                  </a:extLst>
                </p14:cNvPr>
                <p14:cNvContentPartPr/>
                <p14:nvPr/>
              </p14:nvContentPartPr>
              <p14:xfrm>
                <a:off x="6090010" y="5024249"/>
                <a:ext cx="243720" cy="63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4E96A5B-69C5-61D3-FF75-A4C69360D7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81010" y="5015249"/>
                  <a:ext cx="261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7365A38-6426-2EA3-85E1-65E9E46A7F00}"/>
                    </a:ext>
                  </a:extLst>
                </p14:cNvPr>
                <p14:cNvContentPartPr/>
                <p14:nvPr/>
              </p14:nvContentPartPr>
              <p14:xfrm>
                <a:off x="6096850" y="5144849"/>
                <a:ext cx="273600" cy="33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7365A38-6426-2EA3-85E1-65E9E46A7F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88210" y="5136209"/>
                  <a:ext cx="2912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E43B959-59B2-C26A-2C8F-62165D49F981}"/>
              </a:ext>
            </a:extLst>
          </p:cNvPr>
          <p:cNvGrpSpPr/>
          <p:nvPr/>
        </p:nvGrpSpPr>
        <p:grpSpPr>
          <a:xfrm>
            <a:off x="6689050" y="3741569"/>
            <a:ext cx="3556080" cy="727200"/>
            <a:chOff x="6689050" y="3741569"/>
            <a:chExt cx="355608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1859EAB-1D21-8000-0414-D5591C916DD1}"/>
                    </a:ext>
                  </a:extLst>
                </p14:cNvPr>
                <p14:cNvContentPartPr/>
                <p14:nvPr/>
              </p14:nvContentPartPr>
              <p14:xfrm>
                <a:off x="6809290" y="3880169"/>
                <a:ext cx="17640" cy="225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1859EAB-1D21-8000-0414-D5591C916D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00290" y="3871529"/>
                  <a:ext cx="35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66B889B-F01E-6786-E0D2-7B3382F6F0FD}"/>
                    </a:ext>
                  </a:extLst>
                </p14:cNvPr>
                <p14:cNvContentPartPr/>
                <p14:nvPr/>
              </p14:nvContentPartPr>
              <p14:xfrm>
                <a:off x="6711730" y="3999329"/>
                <a:ext cx="210240" cy="3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66B889B-F01E-6786-E0D2-7B3382F6F0F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03090" y="3990689"/>
                  <a:ext cx="227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1038D33-ED5F-14A7-6BA4-05025DFA1CDC}"/>
                    </a:ext>
                  </a:extLst>
                </p14:cNvPr>
                <p14:cNvContentPartPr/>
                <p14:nvPr/>
              </p14:nvContentPartPr>
              <p14:xfrm>
                <a:off x="6689050" y="4208489"/>
                <a:ext cx="222120" cy="5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1038D33-ED5F-14A7-6BA4-05025DFA1CD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80050" y="4199489"/>
                  <a:ext cx="239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8DC7E77-C539-1493-7917-E0B39E54840E}"/>
                    </a:ext>
                  </a:extLst>
                </p14:cNvPr>
                <p14:cNvContentPartPr/>
                <p14:nvPr/>
              </p14:nvContentPartPr>
              <p14:xfrm>
                <a:off x="7281970" y="3741569"/>
                <a:ext cx="16200" cy="203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8DC7E77-C539-1493-7917-E0B39E54840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73330" y="3732569"/>
                  <a:ext cx="33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40FBA91-533B-553B-5873-FC605E553B19}"/>
                    </a:ext>
                  </a:extLst>
                </p14:cNvPr>
                <p14:cNvContentPartPr/>
                <p14:nvPr/>
              </p14:nvContentPartPr>
              <p14:xfrm>
                <a:off x="7043650" y="4018049"/>
                <a:ext cx="382680" cy="29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40FBA91-533B-553B-5873-FC605E553B1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34650" y="4009049"/>
                  <a:ext cx="400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33BCF21-D992-A290-D31E-82B167D811D8}"/>
                    </a:ext>
                  </a:extLst>
                </p14:cNvPr>
                <p14:cNvContentPartPr/>
                <p14:nvPr/>
              </p14:nvContentPartPr>
              <p14:xfrm>
                <a:off x="7010890" y="4154129"/>
                <a:ext cx="490680" cy="279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33BCF21-D992-A290-D31E-82B167D811D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02250" y="4145489"/>
                  <a:ext cx="508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C66C2F0-0A15-490A-D071-D9A5C6DFCDC1}"/>
                    </a:ext>
                  </a:extLst>
                </p14:cNvPr>
                <p14:cNvContentPartPr/>
                <p14:nvPr/>
              </p14:nvContentPartPr>
              <p14:xfrm>
                <a:off x="7294930" y="4206329"/>
                <a:ext cx="137160" cy="245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C66C2F0-0A15-490A-D071-D9A5C6DFCDC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86290" y="4197329"/>
                  <a:ext cx="154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AB05879-590A-7B8E-0B03-C1066FD980BA}"/>
                    </a:ext>
                  </a:extLst>
                </p14:cNvPr>
                <p14:cNvContentPartPr/>
                <p14:nvPr/>
              </p14:nvContentPartPr>
              <p14:xfrm>
                <a:off x="7648810" y="3762089"/>
                <a:ext cx="198720" cy="614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AB05879-590A-7B8E-0B03-C1066FD980B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40170" y="3753449"/>
                  <a:ext cx="21636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8F9EF5B-DB37-896F-83D8-7A4A7EC22C0A}"/>
                    </a:ext>
                  </a:extLst>
                </p14:cNvPr>
                <p14:cNvContentPartPr/>
                <p14:nvPr/>
              </p14:nvContentPartPr>
              <p14:xfrm>
                <a:off x="7885330" y="3965129"/>
                <a:ext cx="42840" cy="289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8F9EF5B-DB37-896F-83D8-7A4A7EC22C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76330" y="3956129"/>
                  <a:ext cx="604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3C76373-8657-C82B-FDA3-5740652586E0}"/>
                    </a:ext>
                  </a:extLst>
                </p14:cNvPr>
                <p14:cNvContentPartPr/>
                <p14:nvPr/>
              </p14:nvContentPartPr>
              <p14:xfrm>
                <a:off x="7851850" y="3950369"/>
                <a:ext cx="213840" cy="329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3C76373-8657-C82B-FDA3-5740652586E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42850" y="3941729"/>
                  <a:ext cx="231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E0918C2-714E-9244-0812-D29F831C88E0}"/>
                    </a:ext>
                  </a:extLst>
                </p14:cNvPr>
                <p14:cNvContentPartPr/>
                <p14:nvPr/>
              </p14:nvContentPartPr>
              <p14:xfrm>
                <a:off x="8056690" y="4250249"/>
                <a:ext cx="188280" cy="155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E0918C2-714E-9244-0812-D29F831C88E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48050" y="4241609"/>
                  <a:ext cx="205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9A5D6CF-AA9A-3216-B9ED-C38021C8B4E4}"/>
                    </a:ext>
                  </a:extLst>
                </p14:cNvPr>
                <p14:cNvContentPartPr/>
                <p14:nvPr/>
              </p14:nvContentPartPr>
              <p14:xfrm>
                <a:off x="8066410" y="4230809"/>
                <a:ext cx="215640" cy="200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9A5D6CF-AA9A-3216-B9ED-C38021C8B4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57770" y="4222169"/>
                  <a:ext cx="233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B3FE007-679D-2FEE-6705-476663EF9641}"/>
                    </a:ext>
                  </a:extLst>
                </p14:cNvPr>
                <p14:cNvContentPartPr/>
                <p14:nvPr/>
              </p14:nvContentPartPr>
              <p14:xfrm>
                <a:off x="8314090" y="4238729"/>
                <a:ext cx="142920" cy="178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B3FE007-679D-2FEE-6705-476663EF964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05090" y="4230089"/>
                  <a:ext cx="160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B3A950B-6159-1666-97A0-F092B971038F}"/>
                    </a:ext>
                  </a:extLst>
                </p14:cNvPr>
                <p14:cNvContentPartPr/>
                <p14:nvPr/>
              </p14:nvContentPartPr>
              <p14:xfrm>
                <a:off x="8299690" y="4305689"/>
                <a:ext cx="137880" cy="30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B3A950B-6159-1666-97A0-F092B97103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90690" y="4297049"/>
                  <a:ext cx="155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674F461-F89C-2463-C137-C625FADB2907}"/>
                    </a:ext>
                  </a:extLst>
                </p14:cNvPr>
                <p14:cNvContentPartPr/>
                <p14:nvPr/>
              </p14:nvContentPartPr>
              <p14:xfrm>
                <a:off x="8796490" y="3923729"/>
                <a:ext cx="15120" cy="140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674F461-F89C-2463-C137-C625FADB290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87490" y="3914729"/>
                  <a:ext cx="32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FA89AD6-129E-7035-D981-A87AEDD69CAB}"/>
                    </a:ext>
                  </a:extLst>
                </p14:cNvPr>
                <p14:cNvContentPartPr/>
                <p14:nvPr/>
              </p14:nvContentPartPr>
              <p14:xfrm>
                <a:off x="8637010" y="3991769"/>
                <a:ext cx="235080" cy="8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FA89AD6-129E-7035-D981-A87AEDD69C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28370" y="3982769"/>
                  <a:ext cx="252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B1C22E3-82BD-D8F5-2762-E100FAC2E05C}"/>
                    </a:ext>
                  </a:extLst>
                </p14:cNvPr>
                <p14:cNvContentPartPr/>
                <p14:nvPr/>
              </p14:nvContentPartPr>
              <p14:xfrm>
                <a:off x="8637370" y="4189769"/>
                <a:ext cx="209880" cy="12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B1C22E3-82BD-D8F5-2762-E100FAC2E0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28730" y="4181129"/>
                  <a:ext cx="227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2DED381-BA65-335B-5041-344B80A1B523}"/>
                    </a:ext>
                  </a:extLst>
                </p14:cNvPr>
                <p14:cNvContentPartPr/>
                <p14:nvPr/>
              </p14:nvContentPartPr>
              <p14:xfrm>
                <a:off x="9029410" y="4014449"/>
                <a:ext cx="57240" cy="186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2DED381-BA65-335B-5041-344B80A1B52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20410" y="4005449"/>
                  <a:ext cx="74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7E5EB51-6087-5E66-2F67-4B6A95B7F674}"/>
                    </a:ext>
                  </a:extLst>
                </p14:cNvPr>
                <p14:cNvContentPartPr/>
                <p14:nvPr/>
              </p14:nvContentPartPr>
              <p14:xfrm>
                <a:off x="9055690" y="3938129"/>
                <a:ext cx="43920" cy="12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7E5EB51-6087-5E66-2F67-4B6A95B7F6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46690" y="3929129"/>
                  <a:ext cx="61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8CB015B-5DFD-F90A-7427-39D5FA2E0D7A}"/>
                    </a:ext>
                  </a:extLst>
                </p14:cNvPr>
                <p14:cNvContentPartPr/>
                <p14:nvPr/>
              </p14:nvContentPartPr>
              <p14:xfrm>
                <a:off x="9310210" y="3899249"/>
                <a:ext cx="21240" cy="316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8CB015B-5DFD-F90A-7427-39D5FA2E0D7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01210" y="3890609"/>
                  <a:ext cx="38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2EF659E-7477-F237-9BEF-F3C40FD6214D}"/>
                    </a:ext>
                  </a:extLst>
                </p14:cNvPr>
                <p14:cNvContentPartPr/>
                <p14:nvPr/>
              </p14:nvContentPartPr>
              <p14:xfrm>
                <a:off x="9281770" y="3869369"/>
                <a:ext cx="249120" cy="383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2EF659E-7477-F237-9BEF-F3C40FD6214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73130" y="3860369"/>
                  <a:ext cx="266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C452600-6867-9405-B8CF-57BC66A35AEA}"/>
                    </a:ext>
                  </a:extLst>
                </p14:cNvPr>
                <p14:cNvContentPartPr/>
                <p14:nvPr/>
              </p14:nvContentPartPr>
              <p14:xfrm>
                <a:off x="9574450" y="4176809"/>
                <a:ext cx="165600" cy="291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C452600-6867-9405-B8CF-57BC66A35AE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65810" y="4167809"/>
                  <a:ext cx="183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7798569-5743-C45C-95DF-40A3596A2344}"/>
                    </a:ext>
                  </a:extLst>
                </p14:cNvPr>
                <p14:cNvContentPartPr/>
                <p14:nvPr/>
              </p14:nvContentPartPr>
              <p14:xfrm>
                <a:off x="9827530" y="4178609"/>
                <a:ext cx="201960" cy="155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7798569-5743-C45C-95DF-40A3596A234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18890" y="4169609"/>
                  <a:ext cx="219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09379D0-4EED-DF81-49A0-CC181C91A062}"/>
                    </a:ext>
                  </a:extLst>
                </p14:cNvPr>
                <p14:cNvContentPartPr/>
                <p14:nvPr/>
              </p14:nvContentPartPr>
              <p14:xfrm>
                <a:off x="9806290" y="4226849"/>
                <a:ext cx="222120" cy="32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09379D0-4EED-DF81-49A0-CC181C91A06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97290" y="4218209"/>
                  <a:ext cx="239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8154FC8-CADB-DF61-46A4-2C3C8B0D4C95}"/>
                    </a:ext>
                  </a:extLst>
                </p14:cNvPr>
                <p14:cNvContentPartPr/>
                <p14:nvPr/>
              </p14:nvContentPartPr>
              <p14:xfrm>
                <a:off x="10064050" y="3785129"/>
                <a:ext cx="181080" cy="598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8154FC8-CADB-DF61-46A4-2C3C8B0D4C9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55410" y="3776129"/>
                  <a:ext cx="198720" cy="61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AA9FBCB-27B9-4BFE-B012-68EE352024FA}"/>
                  </a:ext>
                </a:extLst>
              </p14:cNvPr>
              <p14:cNvContentPartPr/>
              <p14:nvPr/>
            </p14:nvContentPartPr>
            <p14:xfrm>
              <a:off x="6577810" y="5185169"/>
              <a:ext cx="192960" cy="144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AA9FBCB-27B9-4BFE-B012-68EE352024F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568810" y="5176169"/>
                <a:ext cx="210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1BE1922-1214-CE58-464F-0AF68AECBCB0}"/>
                  </a:ext>
                </a:extLst>
              </p14:cNvPr>
              <p14:cNvContentPartPr/>
              <p14:nvPr/>
            </p14:nvContentPartPr>
            <p14:xfrm>
              <a:off x="7172890" y="4871249"/>
              <a:ext cx="20160" cy="2649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1BE1922-1214-CE58-464F-0AF68AECBCB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163890" y="4862609"/>
                <a:ext cx="378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6E45334-AED9-5725-7F7D-D95202295F85}"/>
                  </a:ext>
                </a:extLst>
              </p14:cNvPr>
              <p14:cNvContentPartPr/>
              <p14:nvPr/>
            </p14:nvContentPartPr>
            <p14:xfrm>
              <a:off x="6883450" y="5124329"/>
              <a:ext cx="583200" cy="291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6E45334-AED9-5725-7F7D-D95202295F8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874810" y="5115689"/>
                <a:ext cx="600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BFA097B-CD41-10EB-BF0B-F66E5FA2AA3A}"/>
                  </a:ext>
                </a:extLst>
              </p14:cNvPr>
              <p14:cNvContentPartPr/>
              <p14:nvPr/>
            </p14:nvContentPartPr>
            <p14:xfrm>
              <a:off x="6829090" y="5360129"/>
              <a:ext cx="184680" cy="2728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BFA097B-CD41-10EB-BF0B-F66E5FA2AA3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820090" y="5351489"/>
                <a:ext cx="202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1AD83AB-A95A-5A0E-CE7A-AB03EFF9DF61}"/>
                  </a:ext>
                </a:extLst>
              </p14:cNvPr>
              <p14:cNvContentPartPr/>
              <p14:nvPr/>
            </p14:nvContentPartPr>
            <p14:xfrm>
              <a:off x="7076050" y="5247809"/>
              <a:ext cx="534960" cy="4183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1AD83AB-A95A-5A0E-CE7A-AB03EFF9DF6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067050" y="5238809"/>
                <a:ext cx="55260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278B5FF-8A7B-F0BB-8CC4-FDAA8B6C4F4C}"/>
                  </a:ext>
                </a:extLst>
              </p14:cNvPr>
              <p14:cNvContentPartPr/>
              <p14:nvPr/>
            </p14:nvContentPartPr>
            <p14:xfrm>
              <a:off x="7366570" y="5308649"/>
              <a:ext cx="208800" cy="3034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278B5FF-8A7B-F0BB-8CC4-FDAA8B6C4F4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357570" y="5300009"/>
                <a:ext cx="226440" cy="32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7525AD2-7422-C9A1-5A7A-1E45B64FF5EB}"/>
              </a:ext>
            </a:extLst>
          </p:cNvPr>
          <p:cNvGrpSpPr/>
          <p:nvPr/>
        </p:nvGrpSpPr>
        <p:grpSpPr>
          <a:xfrm>
            <a:off x="7838890" y="4799249"/>
            <a:ext cx="3510720" cy="846360"/>
            <a:chOff x="7838890" y="4799249"/>
            <a:chExt cx="3510720" cy="84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AEC72FA-61D7-0B16-C972-DE049692B6DA}"/>
                    </a:ext>
                  </a:extLst>
                </p14:cNvPr>
                <p14:cNvContentPartPr/>
                <p14:nvPr/>
              </p14:nvContentPartPr>
              <p14:xfrm>
                <a:off x="7838890" y="4830929"/>
                <a:ext cx="146880" cy="673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AEC72FA-61D7-0B16-C972-DE049692B6D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29890" y="4821929"/>
                  <a:ext cx="16452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9C6041D-E03E-4014-EFC0-B8784E86FAAC}"/>
                    </a:ext>
                  </a:extLst>
                </p14:cNvPr>
                <p14:cNvContentPartPr/>
                <p14:nvPr/>
              </p14:nvContentPartPr>
              <p14:xfrm>
                <a:off x="8063170" y="5011289"/>
                <a:ext cx="18720" cy="338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9C6041D-E03E-4014-EFC0-B8784E86FAA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54170" y="5002649"/>
                  <a:ext cx="363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A08BEBD-275A-818C-8958-FE13849D7917}"/>
                    </a:ext>
                  </a:extLst>
                </p14:cNvPr>
                <p14:cNvContentPartPr/>
                <p14:nvPr/>
              </p14:nvContentPartPr>
              <p14:xfrm>
                <a:off x="8040130" y="4985369"/>
                <a:ext cx="187560" cy="429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A08BEBD-275A-818C-8958-FE13849D791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31130" y="4976729"/>
                  <a:ext cx="2052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F6DD4BF-0DCA-036F-70D6-593ED57FA022}"/>
                    </a:ext>
                  </a:extLst>
                </p14:cNvPr>
                <p14:cNvContentPartPr/>
                <p14:nvPr/>
              </p14:nvContentPartPr>
              <p14:xfrm>
                <a:off x="8260810" y="5298569"/>
                <a:ext cx="97200" cy="135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F6DD4BF-0DCA-036F-70D6-593ED57FA02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52170" y="5289569"/>
                  <a:ext cx="114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0592D3B-66B8-F80B-CB57-CDED1F7AEF6F}"/>
                    </a:ext>
                  </a:extLst>
                </p14:cNvPr>
                <p14:cNvContentPartPr/>
                <p14:nvPr/>
              </p14:nvContentPartPr>
              <p14:xfrm>
                <a:off x="8262970" y="5278409"/>
                <a:ext cx="203760" cy="166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0592D3B-66B8-F80B-CB57-CDED1F7AEF6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54330" y="5269769"/>
                  <a:ext cx="221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EBC2A40-2386-40FA-6CC5-0C4F82017C5A}"/>
                    </a:ext>
                  </a:extLst>
                </p14:cNvPr>
                <p14:cNvContentPartPr/>
                <p14:nvPr/>
              </p14:nvContentPartPr>
              <p14:xfrm>
                <a:off x="8412370" y="5305049"/>
                <a:ext cx="154440" cy="126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EBC2A40-2386-40FA-6CC5-0C4F82017C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03730" y="5296049"/>
                  <a:ext cx="172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65F8D59-20B5-5B35-BA3D-39BD4A099F2C}"/>
                    </a:ext>
                  </a:extLst>
                </p14:cNvPr>
                <p14:cNvContentPartPr/>
                <p14:nvPr/>
              </p14:nvContentPartPr>
              <p14:xfrm>
                <a:off x="8377450" y="5295689"/>
                <a:ext cx="238320" cy="151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65F8D59-20B5-5B35-BA3D-39BD4A099F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68450" y="5286689"/>
                  <a:ext cx="255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991B5A4-3296-3259-E7F0-8F5C6DA34B0C}"/>
                    </a:ext>
                  </a:extLst>
                </p14:cNvPr>
                <p14:cNvContentPartPr/>
                <p14:nvPr/>
              </p14:nvContentPartPr>
              <p14:xfrm>
                <a:off x="8666530" y="5164289"/>
                <a:ext cx="191880" cy="12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991B5A4-3296-3259-E7F0-8F5C6DA34B0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57890" y="5155289"/>
                  <a:ext cx="209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76214A0-3DC7-EA99-0718-FF4D6671424C}"/>
                    </a:ext>
                  </a:extLst>
                </p14:cNvPr>
                <p14:cNvContentPartPr/>
                <p14:nvPr/>
              </p14:nvContentPartPr>
              <p14:xfrm>
                <a:off x="9001690" y="5001929"/>
                <a:ext cx="7200" cy="315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76214A0-3DC7-EA99-0718-FF4D6671424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93050" y="4993289"/>
                  <a:ext cx="248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E4EB0AA-0F97-1A7A-6B85-13270277468B}"/>
                    </a:ext>
                  </a:extLst>
                </p14:cNvPr>
                <p14:cNvContentPartPr/>
                <p14:nvPr/>
              </p14:nvContentPartPr>
              <p14:xfrm>
                <a:off x="8962090" y="4970969"/>
                <a:ext cx="166320" cy="363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E4EB0AA-0F97-1A7A-6B85-13270277468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53450" y="4962329"/>
                  <a:ext cx="1839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BE93185-2E40-ACCC-B10C-8107732979ED}"/>
                    </a:ext>
                  </a:extLst>
                </p14:cNvPr>
                <p14:cNvContentPartPr/>
                <p14:nvPr/>
              </p14:nvContentPartPr>
              <p14:xfrm>
                <a:off x="9141370" y="5267609"/>
                <a:ext cx="145800" cy="311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BE93185-2E40-ACCC-B10C-8107732979E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32730" y="5258609"/>
                  <a:ext cx="1634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A2B07BB-F645-1F51-226A-89C9B71D959A}"/>
                    </a:ext>
                  </a:extLst>
                </p14:cNvPr>
                <p14:cNvContentPartPr/>
                <p14:nvPr/>
              </p14:nvContentPartPr>
              <p14:xfrm>
                <a:off x="9320290" y="5271569"/>
                <a:ext cx="154800" cy="348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A2B07BB-F645-1F51-226A-89C9B71D959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11650" y="5262569"/>
                  <a:ext cx="1724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98AAC68-0824-CA31-AAD6-3BD257F3504B}"/>
                    </a:ext>
                  </a:extLst>
                </p14:cNvPr>
                <p14:cNvContentPartPr/>
                <p14:nvPr/>
              </p14:nvContentPartPr>
              <p14:xfrm>
                <a:off x="9758410" y="4990409"/>
                <a:ext cx="30960" cy="208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98AAC68-0824-CA31-AAD6-3BD257F3504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749770" y="4981409"/>
                  <a:ext cx="48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2310A3F-C566-DE52-DF0F-D6002E4D2FE4}"/>
                    </a:ext>
                  </a:extLst>
                </p14:cNvPr>
                <p14:cNvContentPartPr/>
                <p14:nvPr/>
              </p14:nvContentPartPr>
              <p14:xfrm>
                <a:off x="9605050" y="5081849"/>
                <a:ext cx="303120" cy="54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2310A3F-C566-DE52-DF0F-D6002E4D2FE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596050" y="5073209"/>
                  <a:ext cx="320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BCB0F5A-E056-DEAE-CA18-3F47856D1A5A}"/>
                    </a:ext>
                  </a:extLst>
                </p14:cNvPr>
                <p14:cNvContentPartPr/>
                <p14:nvPr/>
              </p14:nvContentPartPr>
              <p14:xfrm>
                <a:off x="9603610" y="5247089"/>
                <a:ext cx="262800" cy="30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BCB0F5A-E056-DEAE-CA18-3F47856D1A5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94970" y="5238449"/>
                  <a:ext cx="280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D902060-293D-473D-AB15-62CBF379887F}"/>
                    </a:ext>
                  </a:extLst>
                </p14:cNvPr>
                <p14:cNvContentPartPr/>
                <p14:nvPr/>
              </p14:nvContentPartPr>
              <p14:xfrm>
                <a:off x="10030570" y="4971329"/>
                <a:ext cx="144360" cy="331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D902060-293D-473D-AB15-62CBF379887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21570" y="4962689"/>
                  <a:ext cx="1620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0DE374E-ECB9-A9AD-6244-3A19689A1FEF}"/>
                    </a:ext>
                  </a:extLst>
                </p14:cNvPr>
                <p14:cNvContentPartPr/>
                <p14:nvPr/>
              </p14:nvContentPartPr>
              <p14:xfrm>
                <a:off x="10264570" y="5192369"/>
                <a:ext cx="55440" cy="99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0DE374E-ECB9-A9AD-6244-3A19689A1FE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55570" y="5183369"/>
                  <a:ext cx="73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4790B5D-6508-BE6F-3BDE-EFC544524FB2}"/>
                    </a:ext>
                  </a:extLst>
                </p14:cNvPr>
                <p14:cNvContentPartPr/>
                <p14:nvPr/>
              </p14:nvContentPartPr>
              <p14:xfrm>
                <a:off x="10319650" y="5046929"/>
                <a:ext cx="43920" cy="73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4790B5D-6508-BE6F-3BDE-EFC544524FB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310650" y="5037929"/>
                  <a:ext cx="61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6710F8C-1642-D905-4B4D-262E8DA00DA0}"/>
                    </a:ext>
                  </a:extLst>
                </p14:cNvPr>
                <p14:cNvContentPartPr/>
                <p14:nvPr/>
              </p14:nvContentPartPr>
              <p14:xfrm>
                <a:off x="10521610" y="4975289"/>
                <a:ext cx="13680" cy="336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6710F8C-1642-D905-4B4D-262E8DA00DA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12610" y="4966289"/>
                  <a:ext cx="313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970721A-6CA5-0983-1563-EC09D6A54C67}"/>
                    </a:ext>
                  </a:extLst>
                </p14:cNvPr>
                <p14:cNvContentPartPr/>
                <p14:nvPr/>
              </p14:nvContentPartPr>
              <p14:xfrm>
                <a:off x="10470490" y="4956929"/>
                <a:ext cx="242280" cy="383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970721A-6CA5-0983-1563-EC09D6A54C6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461850" y="4948289"/>
                  <a:ext cx="2599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F903CB6-F1C5-32B1-F3CF-71E3726BC931}"/>
                    </a:ext>
                  </a:extLst>
                </p14:cNvPr>
                <p14:cNvContentPartPr/>
                <p14:nvPr/>
              </p14:nvContentPartPr>
              <p14:xfrm>
                <a:off x="10735810" y="5251049"/>
                <a:ext cx="136080" cy="143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F903CB6-F1C5-32B1-F3CF-71E3726BC93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727170" y="5242409"/>
                  <a:ext cx="153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00C5E90-EE8A-EC36-567D-61D9B9A470C9}"/>
                    </a:ext>
                  </a:extLst>
                </p14:cNvPr>
                <p14:cNvContentPartPr/>
                <p14:nvPr/>
              </p14:nvContentPartPr>
              <p14:xfrm>
                <a:off x="10658050" y="5205329"/>
                <a:ext cx="301320" cy="210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00C5E90-EE8A-EC36-567D-61D9B9A470C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649050" y="5196329"/>
                  <a:ext cx="318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4EEEC83-7AE1-558F-863B-9CC387DFDDB1}"/>
                    </a:ext>
                  </a:extLst>
                </p14:cNvPr>
                <p14:cNvContentPartPr/>
                <p14:nvPr/>
              </p14:nvContentPartPr>
              <p14:xfrm>
                <a:off x="10881250" y="5270849"/>
                <a:ext cx="192960" cy="357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4EEEC83-7AE1-558F-863B-9CC387DFDDB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72250" y="5261849"/>
                  <a:ext cx="2106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094E6C0-5986-15F7-6722-92821A4236BD}"/>
                    </a:ext>
                  </a:extLst>
                </p14:cNvPr>
                <p14:cNvContentPartPr/>
                <p14:nvPr/>
              </p14:nvContentPartPr>
              <p14:xfrm>
                <a:off x="11060530" y="4799249"/>
                <a:ext cx="289080" cy="846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094E6C0-5986-15F7-6722-92821A4236B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51530" y="4790609"/>
                  <a:ext cx="306720" cy="86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7741B33-5AEE-1A8E-05D7-855CB13CFB0E}"/>
              </a:ext>
            </a:extLst>
          </p:cNvPr>
          <p:cNvGrpSpPr/>
          <p:nvPr/>
        </p:nvGrpSpPr>
        <p:grpSpPr>
          <a:xfrm>
            <a:off x="9129850" y="2943449"/>
            <a:ext cx="451800" cy="608760"/>
            <a:chOff x="9129850" y="2943449"/>
            <a:chExt cx="45180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96C69E4-ED64-54AF-1DAE-D96C52535A0B}"/>
                    </a:ext>
                  </a:extLst>
                </p14:cNvPr>
                <p14:cNvContentPartPr/>
                <p14:nvPr/>
              </p14:nvContentPartPr>
              <p14:xfrm>
                <a:off x="9153610" y="3001769"/>
                <a:ext cx="31680" cy="287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96C69E4-ED64-54AF-1DAE-D96C52535A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44610" y="2993129"/>
                  <a:ext cx="49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60F74CF-8F30-5015-49E9-7382AAE55D6D}"/>
                    </a:ext>
                  </a:extLst>
                </p14:cNvPr>
                <p14:cNvContentPartPr/>
                <p14:nvPr/>
              </p14:nvContentPartPr>
              <p14:xfrm>
                <a:off x="9129850" y="2943449"/>
                <a:ext cx="210960" cy="395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60F74CF-8F30-5015-49E9-7382AAE55D6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20850" y="2934809"/>
                  <a:ext cx="2286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E0BD55E-3913-049D-E7D5-FC0524902F8D}"/>
                    </a:ext>
                  </a:extLst>
                </p14:cNvPr>
                <p14:cNvContentPartPr/>
                <p14:nvPr/>
              </p14:nvContentPartPr>
              <p14:xfrm>
                <a:off x="9398050" y="3279689"/>
                <a:ext cx="49680" cy="157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E0BD55E-3913-049D-E7D5-FC0524902F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389410" y="3271049"/>
                  <a:ext cx="67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141CAAC-D784-5429-5114-18034D5A2AD0}"/>
                    </a:ext>
                  </a:extLst>
                </p14:cNvPr>
                <p14:cNvContentPartPr/>
                <p14:nvPr/>
              </p14:nvContentPartPr>
              <p14:xfrm>
                <a:off x="9404890" y="3228569"/>
                <a:ext cx="64800" cy="20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141CAAC-D784-5429-5114-18034D5A2AD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96250" y="3219929"/>
                  <a:ext cx="82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134063F-242F-C5A6-92E7-351DB279227E}"/>
                    </a:ext>
                  </a:extLst>
                </p14:cNvPr>
                <p14:cNvContentPartPr/>
                <p14:nvPr/>
              </p14:nvContentPartPr>
              <p14:xfrm>
                <a:off x="9470770" y="3335129"/>
                <a:ext cx="109080" cy="217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134063F-242F-C5A6-92E7-351DB279227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62130" y="3326489"/>
                  <a:ext cx="126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35E5796-A279-9087-50D1-7D47EDDFBD7C}"/>
                    </a:ext>
                  </a:extLst>
                </p14:cNvPr>
                <p14:cNvContentPartPr/>
                <p14:nvPr/>
              </p14:nvContentPartPr>
              <p14:xfrm>
                <a:off x="9565090" y="3216689"/>
                <a:ext cx="16560" cy="16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35E5796-A279-9087-50D1-7D47EDDFBD7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56450" y="3208049"/>
                  <a:ext cx="342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C78E287-443E-3D5D-5A62-ABD3BD695164}"/>
              </a:ext>
            </a:extLst>
          </p:cNvPr>
          <p:cNvGrpSpPr/>
          <p:nvPr/>
        </p:nvGrpSpPr>
        <p:grpSpPr>
          <a:xfrm>
            <a:off x="9935890" y="3062969"/>
            <a:ext cx="193320" cy="264960"/>
            <a:chOff x="9935890" y="3062969"/>
            <a:chExt cx="19332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C7AC24E-5211-44FA-EC74-3916C8B20EBF}"/>
                    </a:ext>
                  </a:extLst>
                </p14:cNvPr>
                <p14:cNvContentPartPr/>
                <p14:nvPr/>
              </p14:nvContentPartPr>
              <p14:xfrm>
                <a:off x="9935890" y="3156209"/>
                <a:ext cx="76320" cy="161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C7AC24E-5211-44FA-EC74-3916C8B20E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27250" y="3147569"/>
                  <a:ext cx="93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B78FD4C-857B-5EF0-BCEB-F977382AB6A3}"/>
                    </a:ext>
                  </a:extLst>
                </p14:cNvPr>
                <p14:cNvContentPartPr/>
                <p14:nvPr/>
              </p14:nvContentPartPr>
              <p14:xfrm>
                <a:off x="9978010" y="3062969"/>
                <a:ext cx="18360" cy="13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B78FD4C-857B-5EF0-BCEB-F977382AB6A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69010" y="3054329"/>
                  <a:ext cx="36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5626A0C-5884-51E8-3813-483BA0C07EC3}"/>
                    </a:ext>
                  </a:extLst>
                </p14:cNvPr>
                <p14:cNvContentPartPr/>
                <p14:nvPr/>
              </p14:nvContentPartPr>
              <p14:xfrm>
                <a:off x="10039930" y="3182489"/>
                <a:ext cx="89280" cy="145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5626A0C-5884-51E8-3813-483BA0C07EC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31290" y="3173849"/>
                  <a:ext cx="1069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7CAC609-B69E-781E-5C9B-64EE2AA060EF}"/>
              </a:ext>
            </a:extLst>
          </p:cNvPr>
          <p:cNvGrpSpPr/>
          <p:nvPr/>
        </p:nvGrpSpPr>
        <p:grpSpPr>
          <a:xfrm>
            <a:off x="10392730" y="2983409"/>
            <a:ext cx="1703880" cy="343080"/>
            <a:chOff x="10392730" y="2983409"/>
            <a:chExt cx="170388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FF5581F-36E7-1BA8-66EF-688635836CC1}"/>
                    </a:ext>
                  </a:extLst>
                </p14:cNvPr>
                <p14:cNvContentPartPr/>
                <p14:nvPr/>
              </p14:nvContentPartPr>
              <p14:xfrm>
                <a:off x="10392730" y="3127049"/>
                <a:ext cx="119160" cy="165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FF5581F-36E7-1BA8-66EF-688635836CC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83730" y="3118409"/>
                  <a:ext cx="136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65B58B5-EB74-7E93-DAB1-4C0C702F655E}"/>
                    </a:ext>
                  </a:extLst>
                </p14:cNvPr>
                <p14:cNvContentPartPr/>
                <p14:nvPr/>
              </p14:nvContentPartPr>
              <p14:xfrm>
                <a:off x="10502890" y="3186809"/>
                <a:ext cx="119880" cy="139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65B58B5-EB74-7E93-DAB1-4C0C702F655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93890" y="3177809"/>
                  <a:ext cx="137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9F4B115-D766-F69C-1A46-F763AAB4B29A}"/>
                    </a:ext>
                  </a:extLst>
                </p14:cNvPr>
                <p14:cNvContentPartPr/>
                <p14:nvPr/>
              </p14:nvContentPartPr>
              <p14:xfrm>
                <a:off x="10613770" y="3219569"/>
                <a:ext cx="113400" cy="96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9F4B115-D766-F69C-1A46-F763AAB4B29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605130" y="3210929"/>
                  <a:ext cx="131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C4A80A1-2FEB-D459-866A-F7DDA56FD113}"/>
                    </a:ext>
                  </a:extLst>
                </p14:cNvPr>
                <p14:cNvContentPartPr/>
                <p14:nvPr/>
              </p14:nvContentPartPr>
              <p14:xfrm>
                <a:off x="10796650" y="2983409"/>
                <a:ext cx="85320" cy="298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C4A80A1-2FEB-D459-866A-F7DDA56FD11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88010" y="2974769"/>
                  <a:ext cx="1029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49D75E2-CF64-0894-B8B5-FC41223F1A75}"/>
                    </a:ext>
                  </a:extLst>
                </p14:cNvPr>
                <p14:cNvContentPartPr/>
                <p14:nvPr/>
              </p14:nvContentPartPr>
              <p14:xfrm>
                <a:off x="11036770" y="3019409"/>
                <a:ext cx="149040" cy="264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49D75E2-CF64-0894-B8B5-FC41223F1A7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27770" y="3010409"/>
                  <a:ext cx="166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BC7AA33-325D-F237-6D79-A5BD8D5B0EFE}"/>
                    </a:ext>
                  </a:extLst>
                </p14:cNvPr>
                <p14:cNvContentPartPr/>
                <p14:nvPr/>
              </p14:nvContentPartPr>
              <p14:xfrm>
                <a:off x="11355370" y="3015809"/>
                <a:ext cx="133560" cy="264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BC7AA33-325D-F237-6D79-A5BD8D5B0EF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346370" y="3006809"/>
                  <a:ext cx="151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4A32225-DA47-D7C9-ECC8-6D74E4605580}"/>
                    </a:ext>
                  </a:extLst>
                </p14:cNvPr>
                <p14:cNvContentPartPr/>
                <p14:nvPr/>
              </p14:nvContentPartPr>
              <p14:xfrm>
                <a:off x="11270050" y="3089969"/>
                <a:ext cx="226080" cy="78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4A32225-DA47-D7C9-ECC8-6D74E460558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261410" y="3081329"/>
                  <a:ext cx="243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6F4AEF0-2EB3-ECF5-9E61-8855E8DF53AC}"/>
                    </a:ext>
                  </a:extLst>
                </p14:cNvPr>
                <p14:cNvContentPartPr/>
                <p14:nvPr/>
              </p14:nvContentPartPr>
              <p14:xfrm>
                <a:off x="11475610" y="3179969"/>
                <a:ext cx="182880" cy="89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6F4AEF0-2EB3-ECF5-9E61-8855E8DF53A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466610" y="3171329"/>
                  <a:ext cx="200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59FA05B-113B-EADC-4634-90843A7A2EE1}"/>
                    </a:ext>
                  </a:extLst>
                </p14:cNvPr>
                <p14:cNvContentPartPr/>
                <p14:nvPr/>
              </p14:nvContentPartPr>
              <p14:xfrm>
                <a:off x="11697010" y="3155129"/>
                <a:ext cx="86040" cy="118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59FA05B-113B-EADC-4634-90843A7A2EE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688010" y="3146489"/>
                  <a:ext cx="103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8FAF5A8-7EA7-17BD-946E-1DF7E5175292}"/>
                    </a:ext>
                  </a:extLst>
                </p14:cNvPr>
                <p14:cNvContentPartPr/>
                <p14:nvPr/>
              </p14:nvContentPartPr>
              <p14:xfrm>
                <a:off x="11788450" y="3232169"/>
                <a:ext cx="45720" cy="36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8FAF5A8-7EA7-17BD-946E-1DF7E51752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779810" y="3223169"/>
                  <a:ext cx="63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778B99A-6234-F812-3262-C5982E75914F}"/>
                    </a:ext>
                  </a:extLst>
                </p14:cNvPr>
                <p14:cNvContentPartPr/>
                <p14:nvPr/>
              </p14:nvContentPartPr>
              <p14:xfrm>
                <a:off x="11921650" y="3152969"/>
                <a:ext cx="174960" cy="101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778B99A-6234-F812-3262-C5982E75914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913010" y="3144329"/>
                  <a:ext cx="1926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A017D39-6317-3E52-7506-9DA66CDE7BA2}"/>
              </a:ext>
            </a:extLst>
          </p:cNvPr>
          <p:cNvGrpSpPr/>
          <p:nvPr/>
        </p:nvGrpSpPr>
        <p:grpSpPr>
          <a:xfrm>
            <a:off x="3623650" y="3178889"/>
            <a:ext cx="469800" cy="317880"/>
            <a:chOff x="3623650" y="3178889"/>
            <a:chExt cx="46980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3A3C02C-2E5F-4A67-1556-6ACAD5EC5EFF}"/>
                    </a:ext>
                  </a:extLst>
                </p14:cNvPr>
                <p14:cNvContentPartPr/>
                <p14:nvPr/>
              </p14:nvContentPartPr>
              <p14:xfrm>
                <a:off x="3623650" y="3178889"/>
                <a:ext cx="66240" cy="108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3A3C02C-2E5F-4A67-1556-6ACAD5EC5EF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15010" y="3169889"/>
                  <a:ext cx="83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69206FC-2084-1678-BAFD-4D644DDADE5A}"/>
                    </a:ext>
                  </a:extLst>
                </p14:cNvPr>
                <p14:cNvContentPartPr/>
                <p14:nvPr/>
              </p14:nvContentPartPr>
              <p14:xfrm>
                <a:off x="3843970" y="3260249"/>
                <a:ext cx="13680" cy="34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69206FC-2084-1678-BAFD-4D644DDADE5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34970" y="3251609"/>
                  <a:ext cx="31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80B23ED-A70A-048A-FC21-5D8C469F3824}"/>
                    </a:ext>
                  </a:extLst>
                </p14:cNvPr>
                <p14:cNvContentPartPr/>
                <p14:nvPr/>
              </p14:nvContentPartPr>
              <p14:xfrm>
                <a:off x="3895810" y="3219209"/>
                <a:ext cx="106920" cy="277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80B23ED-A70A-048A-FC21-5D8C469F382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887170" y="3210209"/>
                  <a:ext cx="124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F4F43FF-95FB-0AFC-6BEE-2EFCC17C021F}"/>
                    </a:ext>
                  </a:extLst>
                </p14:cNvPr>
                <p14:cNvContentPartPr/>
                <p14:nvPr/>
              </p14:nvContentPartPr>
              <p14:xfrm>
                <a:off x="4068610" y="3372209"/>
                <a:ext cx="24840" cy="96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F4F43FF-95FB-0AFC-6BEE-2EFCC17C021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59970" y="3363569"/>
                  <a:ext cx="4248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EE19299B-F58D-8014-3659-5DC21C14A269}"/>
                  </a:ext>
                </a:extLst>
              </p14:cNvPr>
              <p14:cNvContentPartPr/>
              <p14:nvPr/>
            </p14:nvContentPartPr>
            <p14:xfrm>
              <a:off x="595690" y="5687729"/>
              <a:ext cx="230040" cy="3495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EE19299B-F58D-8014-3659-5DC21C14A26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86690" y="5679089"/>
                <a:ext cx="247680" cy="36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9703BC7-FE56-053E-3997-C02B07111C77}"/>
              </a:ext>
            </a:extLst>
          </p:cNvPr>
          <p:cNvGrpSpPr/>
          <p:nvPr/>
        </p:nvGrpSpPr>
        <p:grpSpPr>
          <a:xfrm>
            <a:off x="918970" y="5658929"/>
            <a:ext cx="1099800" cy="522360"/>
            <a:chOff x="918970" y="5658929"/>
            <a:chExt cx="109980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F733739-7561-D3A9-7060-903FBE3A5F85}"/>
                    </a:ext>
                  </a:extLst>
                </p14:cNvPr>
                <p14:cNvContentPartPr/>
                <p14:nvPr/>
              </p14:nvContentPartPr>
              <p14:xfrm>
                <a:off x="918970" y="5658929"/>
                <a:ext cx="1099800" cy="522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F733739-7561-D3A9-7060-903FBE3A5F8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0330" y="5650289"/>
                  <a:ext cx="11174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C7356F9-1202-1A4D-4FD9-BAFC1497F966}"/>
                    </a:ext>
                  </a:extLst>
                </p14:cNvPr>
                <p14:cNvContentPartPr/>
                <p14:nvPr/>
              </p14:nvContentPartPr>
              <p14:xfrm>
                <a:off x="943810" y="5688449"/>
                <a:ext cx="79200" cy="17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C7356F9-1202-1A4D-4FD9-BAFC1497F96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4810" y="5679809"/>
                  <a:ext cx="968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A77EB45-A0C7-50F9-BEB3-A1D79ABDD54F}"/>
              </a:ext>
            </a:extLst>
          </p:cNvPr>
          <p:cNvGrpSpPr/>
          <p:nvPr/>
        </p:nvGrpSpPr>
        <p:grpSpPr>
          <a:xfrm>
            <a:off x="2227210" y="5670089"/>
            <a:ext cx="1487880" cy="376920"/>
            <a:chOff x="2227210" y="5670089"/>
            <a:chExt cx="148788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5915287-63B1-9EE1-6C17-677745AF1CC2}"/>
                    </a:ext>
                  </a:extLst>
                </p14:cNvPr>
                <p14:cNvContentPartPr/>
                <p14:nvPr/>
              </p14:nvContentPartPr>
              <p14:xfrm>
                <a:off x="2227210" y="5670089"/>
                <a:ext cx="1487880" cy="376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5915287-63B1-9EE1-6C17-677745AF1CC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18570" y="5661449"/>
                  <a:ext cx="15055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6875565-987E-B50D-EE5B-F3609FF2FB42}"/>
                    </a:ext>
                  </a:extLst>
                </p14:cNvPr>
                <p14:cNvContentPartPr/>
                <p14:nvPr/>
              </p14:nvContentPartPr>
              <p14:xfrm>
                <a:off x="3321250" y="5784929"/>
                <a:ext cx="234720" cy="49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6875565-987E-B50D-EE5B-F3609FF2FB4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312250" y="5775929"/>
                  <a:ext cx="25236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5B24889D-882E-E7F2-4729-53FBFBCD601F}"/>
                  </a:ext>
                </a:extLst>
              </p14:cNvPr>
              <p14:cNvContentPartPr/>
              <p14:nvPr/>
            </p14:nvContentPartPr>
            <p14:xfrm>
              <a:off x="3946570" y="5885729"/>
              <a:ext cx="685800" cy="1450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5B24889D-882E-E7F2-4729-53FBFBCD601F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937930" y="5876729"/>
                <a:ext cx="70344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0535B100-FB32-FB50-3F2A-7F06DCD29205}"/>
              </a:ext>
            </a:extLst>
          </p:cNvPr>
          <p:cNvGrpSpPr/>
          <p:nvPr/>
        </p:nvGrpSpPr>
        <p:grpSpPr>
          <a:xfrm>
            <a:off x="4824610" y="5892209"/>
            <a:ext cx="1848600" cy="252000"/>
            <a:chOff x="4824610" y="5892209"/>
            <a:chExt cx="184860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565D4AA-47F7-5AC1-D160-E35003E6E2D1}"/>
                    </a:ext>
                  </a:extLst>
                </p14:cNvPr>
                <p14:cNvContentPartPr/>
                <p14:nvPr/>
              </p14:nvContentPartPr>
              <p14:xfrm>
                <a:off x="4824610" y="5892209"/>
                <a:ext cx="846720" cy="179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565D4AA-47F7-5AC1-D160-E35003E6E2D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15970" y="5883209"/>
                  <a:ext cx="864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BF5E084-2075-0CC3-EEC3-D79B455800C3}"/>
                    </a:ext>
                  </a:extLst>
                </p14:cNvPr>
                <p14:cNvContentPartPr/>
                <p14:nvPr/>
              </p14:nvContentPartPr>
              <p14:xfrm>
                <a:off x="5750170" y="5955929"/>
                <a:ext cx="129960" cy="11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BF5E084-2075-0CC3-EEC3-D79B455800C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41170" y="5947289"/>
                  <a:ext cx="147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6FFD96A-FA61-10C6-3A15-CC96083144C7}"/>
                    </a:ext>
                  </a:extLst>
                </p14:cNvPr>
                <p14:cNvContentPartPr/>
                <p14:nvPr/>
              </p14:nvContentPartPr>
              <p14:xfrm>
                <a:off x="5881210" y="5897249"/>
                <a:ext cx="792000" cy="246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6FFD96A-FA61-10C6-3A15-CC96083144C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72570" y="5888249"/>
                  <a:ext cx="80964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4F9B660-5AE4-1CCC-9AAB-BBBE457F6149}"/>
              </a:ext>
            </a:extLst>
          </p:cNvPr>
          <p:cNvGrpSpPr/>
          <p:nvPr/>
        </p:nvGrpSpPr>
        <p:grpSpPr>
          <a:xfrm>
            <a:off x="620170" y="6219449"/>
            <a:ext cx="3781080" cy="477720"/>
            <a:chOff x="620170" y="6219449"/>
            <a:chExt cx="378108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A27C62C-4C4C-DF96-CA63-0FD40DB87A26}"/>
                    </a:ext>
                  </a:extLst>
                </p14:cNvPr>
                <p14:cNvContentPartPr/>
                <p14:nvPr/>
              </p14:nvContentPartPr>
              <p14:xfrm>
                <a:off x="620170" y="6250409"/>
                <a:ext cx="858240" cy="446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A27C62C-4C4C-DF96-CA63-0FD40DB87A2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1170" y="6241769"/>
                  <a:ext cx="8758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0B6482C-E612-DC0D-02AD-23B14146D6AD}"/>
                    </a:ext>
                  </a:extLst>
                </p14:cNvPr>
                <p14:cNvContentPartPr/>
                <p14:nvPr/>
              </p14:nvContentPartPr>
              <p14:xfrm>
                <a:off x="1764250" y="6317729"/>
                <a:ext cx="420840" cy="337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0B6482C-E612-DC0D-02AD-23B14146D6A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55610" y="6308729"/>
                  <a:ext cx="4384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193F33A-1ACF-85C3-E124-30AC2157827D}"/>
                    </a:ext>
                  </a:extLst>
                </p14:cNvPr>
                <p14:cNvContentPartPr/>
                <p14:nvPr/>
              </p14:nvContentPartPr>
              <p14:xfrm>
                <a:off x="1935970" y="6341849"/>
                <a:ext cx="42120" cy="21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193F33A-1ACF-85C3-E124-30AC2157827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26970" y="6332849"/>
                  <a:ext cx="59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3B98AD8-BFA2-05F0-61E3-AD49C9AD73BF}"/>
                    </a:ext>
                  </a:extLst>
                </p14:cNvPr>
                <p14:cNvContentPartPr/>
                <p14:nvPr/>
              </p14:nvContentPartPr>
              <p14:xfrm>
                <a:off x="2400010" y="6219449"/>
                <a:ext cx="307800" cy="386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3B98AD8-BFA2-05F0-61E3-AD49C9AD73B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391010" y="6210809"/>
                  <a:ext cx="3254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0E84C0D-9C7D-D883-7A8E-6B129E0A0501}"/>
                    </a:ext>
                  </a:extLst>
                </p14:cNvPr>
                <p14:cNvContentPartPr/>
                <p14:nvPr/>
              </p14:nvContentPartPr>
              <p14:xfrm>
                <a:off x="2840290" y="6423929"/>
                <a:ext cx="471600" cy="197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0E84C0D-9C7D-D883-7A8E-6B129E0A050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31290" y="6415289"/>
                  <a:ext cx="489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CBDDA7D-F404-1E06-2A62-F1D5A6AE415B}"/>
                    </a:ext>
                  </a:extLst>
                </p14:cNvPr>
                <p14:cNvContentPartPr/>
                <p14:nvPr/>
              </p14:nvContentPartPr>
              <p14:xfrm>
                <a:off x="3138010" y="6359129"/>
                <a:ext cx="79920" cy="17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CBDDA7D-F404-1E06-2A62-F1D5A6AE415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29370" y="6350129"/>
                  <a:ext cx="97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EDB02ED-FD84-0AE2-7F63-986C84B19EDE}"/>
                    </a:ext>
                  </a:extLst>
                </p14:cNvPr>
                <p14:cNvContentPartPr/>
                <p14:nvPr/>
              </p14:nvContentPartPr>
              <p14:xfrm>
                <a:off x="3593770" y="6420689"/>
                <a:ext cx="807480" cy="181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EDB02ED-FD84-0AE2-7F63-986C84B19ED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584770" y="6412049"/>
                  <a:ext cx="8251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4E35FE3-110E-B42F-9BE2-974DA26E64F4}"/>
              </a:ext>
            </a:extLst>
          </p:cNvPr>
          <p:cNvGrpSpPr/>
          <p:nvPr/>
        </p:nvGrpSpPr>
        <p:grpSpPr>
          <a:xfrm>
            <a:off x="4731010" y="6313769"/>
            <a:ext cx="1497600" cy="366120"/>
            <a:chOff x="4731010" y="6313769"/>
            <a:chExt cx="149760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15443C7-058D-7E8A-FF93-F6C10BEFA4E1}"/>
                    </a:ext>
                  </a:extLst>
                </p14:cNvPr>
                <p14:cNvContentPartPr/>
                <p14:nvPr/>
              </p14:nvContentPartPr>
              <p14:xfrm>
                <a:off x="4731010" y="6313769"/>
                <a:ext cx="903240" cy="356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15443C7-058D-7E8A-FF93-F6C10BEFA4E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22010" y="6305129"/>
                  <a:ext cx="9208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7AD9B65-4E0A-B094-62FF-44E02BA9C0D1}"/>
                    </a:ext>
                  </a:extLst>
                </p14:cNvPr>
                <p14:cNvContentPartPr/>
                <p14:nvPr/>
              </p14:nvContentPartPr>
              <p14:xfrm>
                <a:off x="5667370" y="6355529"/>
                <a:ext cx="561240" cy="324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7AD9B65-4E0A-B094-62FF-44E02BA9C0D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658730" y="6346889"/>
                  <a:ext cx="578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06427DD-6306-FEE7-21DB-CBA2456217D4}"/>
                    </a:ext>
                  </a:extLst>
                </p14:cNvPr>
                <p14:cNvContentPartPr/>
                <p14:nvPr/>
              </p14:nvContentPartPr>
              <p14:xfrm>
                <a:off x="5846290" y="6459569"/>
                <a:ext cx="372240" cy="38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06427DD-6306-FEE7-21DB-CBA2456217D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837650" y="6450569"/>
                  <a:ext cx="3898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8628CE28-5AA8-F809-A241-49C98FC8C482}"/>
              </a:ext>
            </a:extLst>
          </p:cNvPr>
          <p:cNvGrpSpPr/>
          <p:nvPr/>
        </p:nvGrpSpPr>
        <p:grpSpPr>
          <a:xfrm>
            <a:off x="6519850" y="6223769"/>
            <a:ext cx="1551960" cy="540000"/>
            <a:chOff x="6519850" y="6223769"/>
            <a:chExt cx="155196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50B1271-41FE-2C0A-A265-3C575FAA697B}"/>
                    </a:ext>
                  </a:extLst>
                </p14:cNvPr>
                <p14:cNvContentPartPr/>
                <p14:nvPr/>
              </p14:nvContentPartPr>
              <p14:xfrm>
                <a:off x="6519850" y="6261209"/>
                <a:ext cx="1391760" cy="502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50B1271-41FE-2C0A-A265-3C575FAA697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10850" y="6252569"/>
                  <a:ext cx="14094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31AF549-B253-F500-ABF3-7F972681866D}"/>
                    </a:ext>
                  </a:extLst>
                </p14:cNvPr>
                <p14:cNvContentPartPr/>
                <p14:nvPr/>
              </p14:nvContentPartPr>
              <p14:xfrm>
                <a:off x="7481050" y="6353009"/>
                <a:ext cx="351000" cy="33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31AF549-B253-F500-ABF3-7F972681866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472410" y="6344369"/>
                  <a:ext cx="368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6D3F127-3FBD-CBEF-A31E-92857698E774}"/>
                    </a:ext>
                  </a:extLst>
                </p14:cNvPr>
                <p14:cNvContentPartPr/>
                <p14:nvPr/>
              </p14:nvContentPartPr>
              <p14:xfrm>
                <a:off x="7343170" y="6223769"/>
                <a:ext cx="71640" cy="73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6D3F127-3FBD-CBEF-A31E-92857698E77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334530" y="6215129"/>
                  <a:ext cx="89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C9F7F2F-0968-62F7-E59A-7F985C94BD64}"/>
                    </a:ext>
                  </a:extLst>
                </p14:cNvPr>
                <p14:cNvContentPartPr/>
                <p14:nvPr/>
              </p14:nvContentPartPr>
              <p14:xfrm>
                <a:off x="8049850" y="6416369"/>
                <a:ext cx="14040" cy="34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C9F7F2F-0968-62F7-E59A-7F985C94BD6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40850" y="6407729"/>
                  <a:ext cx="31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7D8FB8D-ABF8-8AA1-DCA6-253F725167DE}"/>
                    </a:ext>
                  </a:extLst>
                </p14:cNvPr>
                <p14:cNvContentPartPr/>
                <p14:nvPr/>
              </p14:nvContentPartPr>
              <p14:xfrm>
                <a:off x="8054530" y="6588809"/>
                <a:ext cx="17280" cy="27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7D8FB8D-ABF8-8AA1-DCA6-253F725167D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45530" y="6580169"/>
                  <a:ext cx="3492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DD22134-F31A-92A8-D3AE-AAE0F3E1F108}"/>
                  </a:ext>
                </a:extLst>
              </p14:cNvPr>
              <p14:cNvContentPartPr/>
              <p14:nvPr/>
            </p14:nvContentPartPr>
            <p14:xfrm>
              <a:off x="8441530" y="6246809"/>
              <a:ext cx="257760" cy="3798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DD22134-F31A-92A8-D3AE-AAE0F3E1F10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432890" y="6238169"/>
                <a:ext cx="2754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68C7D1FE-3285-77F8-FD84-E81821995C10}"/>
                  </a:ext>
                </a:extLst>
              </p14:cNvPr>
              <p14:cNvContentPartPr/>
              <p14:nvPr/>
            </p14:nvContentPartPr>
            <p14:xfrm>
              <a:off x="8760850" y="6300809"/>
              <a:ext cx="146880" cy="2577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68C7D1FE-3285-77F8-FD84-E81821995C10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8752210" y="6292169"/>
                <a:ext cx="1645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90CB315-D0E2-CF4E-B017-CB28A08FC5F5}"/>
                  </a:ext>
                </a:extLst>
              </p14:cNvPr>
              <p14:cNvContentPartPr/>
              <p14:nvPr/>
            </p14:nvContentPartPr>
            <p14:xfrm>
              <a:off x="9004570" y="6401969"/>
              <a:ext cx="253800" cy="180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90CB315-D0E2-CF4E-B017-CB28A08FC5F5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995570" y="6392969"/>
                <a:ext cx="271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0A664088-52DE-91CC-0575-E23F54BDDA49}"/>
                  </a:ext>
                </a:extLst>
              </p14:cNvPr>
              <p14:cNvContentPartPr/>
              <p14:nvPr/>
            </p14:nvContentPartPr>
            <p14:xfrm>
              <a:off x="9345130" y="6304049"/>
              <a:ext cx="42120" cy="3546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0A664088-52DE-91CC-0575-E23F54BDDA49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9336490" y="6295049"/>
                <a:ext cx="59760" cy="3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9082BD4-1C19-865B-5106-EDFF9C12C121}"/>
              </a:ext>
            </a:extLst>
          </p:cNvPr>
          <p:cNvGrpSpPr/>
          <p:nvPr/>
        </p:nvGrpSpPr>
        <p:grpSpPr>
          <a:xfrm>
            <a:off x="9587770" y="6098849"/>
            <a:ext cx="1852560" cy="606960"/>
            <a:chOff x="9587770" y="6098849"/>
            <a:chExt cx="185256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2614D7A-7539-67BB-EAB3-715518CF216F}"/>
                    </a:ext>
                  </a:extLst>
                </p14:cNvPr>
                <p14:cNvContentPartPr/>
                <p14:nvPr/>
              </p14:nvContentPartPr>
              <p14:xfrm>
                <a:off x="9587770" y="6376769"/>
                <a:ext cx="405720" cy="252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2614D7A-7539-67BB-EAB3-715518CF216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579130" y="6368129"/>
                  <a:ext cx="4233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C80D97E-26C5-6FFD-6B6F-6C12D25306A7}"/>
                    </a:ext>
                  </a:extLst>
                </p14:cNvPr>
                <p14:cNvContentPartPr/>
                <p14:nvPr/>
              </p14:nvContentPartPr>
              <p14:xfrm>
                <a:off x="9733930" y="6570089"/>
                <a:ext cx="241200" cy="81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C80D97E-26C5-6FFD-6B6F-6C12D25306A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725290" y="6561089"/>
                  <a:ext cx="258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4444D88-0FB7-5525-9FEC-FB2F254CA290}"/>
                    </a:ext>
                  </a:extLst>
                </p14:cNvPr>
                <p14:cNvContentPartPr/>
                <p14:nvPr/>
              </p14:nvContentPartPr>
              <p14:xfrm>
                <a:off x="10079530" y="6591689"/>
                <a:ext cx="216720" cy="92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4444D88-0FB7-5525-9FEC-FB2F254CA29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70530" y="6583049"/>
                  <a:ext cx="234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4540365-4CE6-F5A8-C038-9EF44759BEAD}"/>
                    </a:ext>
                  </a:extLst>
                </p14:cNvPr>
                <p14:cNvContentPartPr/>
                <p14:nvPr/>
              </p14:nvContentPartPr>
              <p14:xfrm>
                <a:off x="10101130" y="6184529"/>
                <a:ext cx="121320" cy="163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4540365-4CE6-F5A8-C038-9EF44759BEA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092490" y="6175529"/>
                  <a:ext cx="138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1426A57-186F-E503-6086-89FC6980D372}"/>
                    </a:ext>
                  </a:extLst>
                </p14:cNvPr>
                <p14:cNvContentPartPr/>
                <p14:nvPr/>
              </p14:nvContentPartPr>
              <p14:xfrm>
                <a:off x="10022290" y="6149969"/>
                <a:ext cx="52920" cy="251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1426A57-186F-E503-6086-89FC6980D37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013290" y="6141329"/>
                  <a:ext cx="70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3B4C761-57F8-18F6-E3AF-25863E810006}"/>
                    </a:ext>
                  </a:extLst>
                </p14:cNvPr>
                <p14:cNvContentPartPr/>
                <p14:nvPr/>
              </p14:nvContentPartPr>
              <p14:xfrm>
                <a:off x="10246570" y="6098849"/>
                <a:ext cx="108360" cy="329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3B4C761-57F8-18F6-E3AF-25863E81000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237570" y="6089849"/>
                  <a:ext cx="126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C975EBB-D232-D6DC-4EC9-6EE8A18B02DB}"/>
                    </a:ext>
                  </a:extLst>
                </p14:cNvPr>
                <p14:cNvContentPartPr/>
                <p14:nvPr/>
              </p14:nvContentPartPr>
              <p14:xfrm>
                <a:off x="9754810" y="6195329"/>
                <a:ext cx="162000" cy="147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C975EBB-D232-D6DC-4EC9-6EE8A18B02D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745810" y="6186689"/>
                  <a:ext cx="179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E3BC282-5DF8-68A2-82D4-CEA6DAF1574D}"/>
                    </a:ext>
                  </a:extLst>
                </p14:cNvPr>
                <p14:cNvContentPartPr/>
                <p14:nvPr/>
              </p14:nvContentPartPr>
              <p14:xfrm>
                <a:off x="10522330" y="6165809"/>
                <a:ext cx="17640" cy="507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E3BC282-5DF8-68A2-82D4-CEA6DAF1574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513330" y="6157169"/>
                  <a:ext cx="3528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4D9DB05-130C-F485-83EF-7AE2E43E7A5E}"/>
                    </a:ext>
                  </a:extLst>
                </p14:cNvPr>
                <p14:cNvContentPartPr/>
                <p14:nvPr/>
              </p14:nvContentPartPr>
              <p14:xfrm>
                <a:off x="10614130" y="6302609"/>
                <a:ext cx="171720" cy="321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4D9DB05-130C-F485-83EF-7AE2E43E7A5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605490" y="6293969"/>
                  <a:ext cx="1893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C1EB1C9-E129-6051-C500-8E04E0599450}"/>
                    </a:ext>
                  </a:extLst>
                </p14:cNvPr>
                <p14:cNvContentPartPr/>
                <p14:nvPr/>
              </p14:nvContentPartPr>
              <p14:xfrm>
                <a:off x="10822930" y="6462449"/>
                <a:ext cx="228240" cy="139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C1EB1C9-E129-6051-C500-8E04E059945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814290" y="6453449"/>
                  <a:ext cx="245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07E5415-B081-A060-9F00-022D273BFB4F}"/>
                    </a:ext>
                  </a:extLst>
                </p14:cNvPr>
                <p14:cNvContentPartPr/>
                <p14:nvPr/>
              </p14:nvContentPartPr>
              <p14:xfrm>
                <a:off x="11085370" y="6274169"/>
                <a:ext cx="354960" cy="431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07E5415-B081-A060-9F00-022D273BFB4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076730" y="6265169"/>
                  <a:ext cx="372600" cy="44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98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659BB77-32FE-83D5-49A9-C4DFC118FE23}"/>
              </a:ext>
            </a:extLst>
          </p:cNvPr>
          <p:cNvGrpSpPr/>
          <p:nvPr/>
        </p:nvGrpSpPr>
        <p:grpSpPr>
          <a:xfrm>
            <a:off x="945250" y="358649"/>
            <a:ext cx="2528280" cy="570240"/>
            <a:chOff x="945250" y="358649"/>
            <a:chExt cx="252828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28DA3EB-2455-DC8E-9658-D7D0AC0CCB4C}"/>
                    </a:ext>
                  </a:extLst>
                </p14:cNvPr>
                <p14:cNvContentPartPr/>
                <p14:nvPr/>
              </p14:nvContentPartPr>
              <p14:xfrm>
                <a:off x="945250" y="358649"/>
                <a:ext cx="293400" cy="517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28DA3EB-2455-DC8E-9658-D7D0AC0CCB4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6610" y="350009"/>
                  <a:ext cx="31104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529A1A6-E7CB-8BE4-8046-69EF736751AA}"/>
                    </a:ext>
                  </a:extLst>
                </p14:cNvPr>
                <p14:cNvContentPartPr/>
                <p14:nvPr/>
              </p14:nvContentPartPr>
              <p14:xfrm>
                <a:off x="1291930" y="396809"/>
                <a:ext cx="271800" cy="406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529A1A6-E7CB-8BE4-8046-69EF736751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2930" y="387809"/>
                  <a:ext cx="2894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CF9C10F-D1DE-22EC-A369-3708A1B39F39}"/>
                    </a:ext>
                  </a:extLst>
                </p14:cNvPr>
                <p14:cNvContentPartPr/>
                <p14:nvPr/>
              </p14:nvContentPartPr>
              <p14:xfrm>
                <a:off x="1654810" y="618569"/>
                <a:ext cx="253800" cy="151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CF9C10F-D1DE-22EC-A369-3708A1B39F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6170" y="609569"/>
                  <a:ext cx="271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890065-B060-4277-F489-978CEDE347EE}"/>
                    </a:ext>
                  </a:extLst>
                </p14:cNvPr>
                <p14:cNvContentPartPr/>
                <p14:nvPr/>
              </p14:nvContentPartPr>
              <p14:xfrm>
                <a:off x="2110210" y="387809"/>
                <a:ext cx="7200" cy="541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890065-B060-4277-F489-978CEDE347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01570" y="378809"/>
                  <a:ext cx="248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CA0D36-558E-14A0-B838-01437066FDA1}"/>
                    </a:ext>
                  </a:extLst>
                </p14:cNvPr>
                <p14:cNvContentPartPr/>
                <p14:nvPr/>
              </p14:nvContentPartPr>
              <p14:xfrm>
                <a:off x="2368330" y="518129"/>
                <a:ext cx="184680" cy="312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CA0D36-558E-14A0-B838-01437066FD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59690" y="509489"/>
                  <a:ext cx="202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536262-B0CA-F646-3186-E8C33E99FD34}"/>
                    </a:ext>
                  </a:extLst>
                </p14:cNvPr>
                <p14:cNvContentPartPr/>
                <p14:nvPr/>
              </p14:nvContentPartPr>
              <p14:xfrm>
                <a:off x="2596930" y="390329"/>
                <a:ext cx="131760" cy="262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536262-B0CA-F646-3186-E8C33E99FD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88290" y="381689"/>
                  <a:ext cx="149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B9AC52F-E4E4-34BA-9C5E-0CAB00F1281D}"/>
                    </a:ext>
                  </a:extLst>
                </p14:cNvPr>
                <p14:cNvContentPartPr/>
                <p14:nvPr/>
              </p14:nvContentPartPr>
              <p14:xfrm>
                <a:off x="2746330" y="650249"/>
                <a:ext cx="109080" cy="2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B9AC52F-E4E4-34BA-9C5E-0CAB00F128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37690" y="641609"/>
                  <a:ext cx="126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360EA6-BCBC-717D-CB4F-6DFA950669A1}"/>
                    </a:ext>
                  </a:extLst>
                </p14:cNvPr>
                <p14:cNvContentPartPr/>
                <p14:nvPr/>
              </p14:nvContentPartPr>
              <p14:xfrm>
                <a:off x="2916250" y="412289"/>
                <a:ext cx="557280" cy="477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360EA6-BCBC-717D-CB4F-6DFA950669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07250" y="403649"/>
                  <a:ext cx="574920" cy="49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5382CC-80D4-C948-090C-07A66167E3AC}"/>
                  </a:ext>
                </a:extLst>
              </p14:cNvPr>
              <p14:cNvContentPartPr/>
              <p14:nvPr/>
            </p14:nvContentPartPr>
            <p14:xfrm>
              <a:off x="3627250" y="434609"/>
              <a:ext cx="1319400" cy="393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5382CC-80D4-C948-090C-07A66167E3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18250" y="425609"/>
                <a:ext cx="1337040" cy="41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F0C8318-102A-E3DA-E454-BA397016A3EA}"/>
              </a:ext>
            </a:extLst>
          </p:cNvPr>
          <p:cNvGrpSpPr/>
          <p:nvPr/>
        </p:nvGrpSpPr>
        <p:grpSpPr>
          <a:xfrm>
            <a:off x="5061130" y="384929"/>
            <a:ext cx="3910320" cy="636480"/>
            <a:chOff x="5061130" y="384929"/>
            <a:chExt cx="391032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828EA5-B8F4-C2D3-3A87-633B8D56CDE8}"/>
                    </a:ext>
                  </a:extLst>
                </p14:cNvPr>
                <p14:cNvContentPartPr/>
                <p14:nvPr/>
              </p14:nvContentPartPr>
              <p14:xfrm>
                <a:off x="5061130" y="436409"/>
                <a:ext cx="1400400" cy="582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828EA5-B8F4-C2D3-3A87-633B8D56CD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52130" y="427769"/>
                  <a:ext cx="141804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D768F4-212C-DF19-8460-70E9685844D7}"/>
                    </a:ext>
                  </a:extLst>
                </p14:cNvPr>
                <p14:cNvContentPartPr/>
                <p14:nvPr/>
              </p14:nvContentPartPr>
              <p14:xfrm>
                <a:off x="6573130" y="384929"/>
                <a:ext cx="51840" cy="63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D768F4-212C-DF19-8460-70E9685844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64130" y="375929"/>
                  <a:ext cx="6948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A07FA2-B4CD-8338-2E6F-BF15104EDCF6}"/>
                    </a:ext>
                  </a:extLst>
                </p14:cNvPr>
                <p14:cNvContentPartPr/>
                <p14:nvPr/>
              </p14:nvContentPartPr>
              <p14:xfrm>
                <a:off x="6712450" y="434609"/>
                <a:ext cx="345960" cy="425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A07FA2-B4CD-8338-2E6F-BF15104EDC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03810" y="425969"/>
                  <a:ext cx="3636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00BE6A-3B7B-46EF-A43B-77FE36EF9305}"/>
                    </a:ext>
                  </a:extLst>
                </p14:cNvPr>
                <p14:cNvContentPartPr/>
                <p14:nvPr/>
              </p14:nvContentPartPr>
              <p14:xfrm>
                <a:off x="7097650" y="630809"/>
                <a:ext cx="239400" cy="204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00BE6A-3B7B-46EF-A43B-77FE36EF93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8650" y="621809"/>
                  <a:ext cx="257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8F406B-3D62-9269-5981-AB11E343700D}"/>
                    </a:ext>
                  </a:extLst>
                </p14:cNvPr>
                <p14:cNvContentPartPr/>
                <p14:nvPr/>
              </p14:nvContentPartPr>
              <p14:xfrm>
                <a:off x="7446850" y="465209"/>
                <a:ext cx="302040" cy="46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8F406B-3D62-9269-5981-AB11E34370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37850" y="456569"/>
                  <a:ext cx="3196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9A3A56-8E70-7D5A-2B04-C0C914C721C2}"/>
                    </a:ext>
                  </a:extLst>
                </p14:cNvPr>
                <p14:cNvContentPartPr/>
                <p14:nvPr/>
              </p14:nvContentPartPr>
              <p14:xfrm>
                <a:off x="8106010" y="599489"/>
                <a:ext cx="384120" cy="31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9A3A56-8E70-7D5A-2B04-C0C914C721C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97010" y="590849"/>
                  <a:ext cx="401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758E29-B170-22E6-DA2F-41DA332D21AF}"/>
                    </a:ext>
                  </a:extLst>
                </p14:cNvPr>
                <p14:cNvContentPartPr/>
                <p14:nvPr/>
              </p14:nvContentPartPr>
              <p14:xfrm>
                <a:off x="8053810" y="700649"/>
                <a:ext cx="307800" cy="41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758E29-B170-22E6-DA2F-41DA332D21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45170" y="691649"/>
                  <a:ext cx="325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4752BD-9FCC-23A6-485F-3A9823F9FA51}"/>
                    </a:ext>
                  </a:extLst>
                </p14:cNvPr>
                <p14:cNvContentPartPr/>
                <p14:nvPr/>
              </p14:nvContentPartPr>
              <p14:xfrm>
                <a:off x="8147770" y="449369"/>
                <a:ext cx="200880" cy="401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4752BD-9FCC-23A6-485F-3A9823F9FA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38770" y="440729"/>
                  <a:ext cx="2185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8D0817-1233-A991-EF81-4B077857CCB4}"/>
                    </a:ext>
                  </a:extLst>
                </p14:cNvPr>
                <p14:cNvContentPartPr/>
                <p14:nvPr/>
              </p14:nvContentPartPr>
              <p14:xfrm>
                <a:off x="8613970" y="577889"/>
                <a:ext cx="357480" cy="230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8D0817-1233-A991-EF81-4B077857CC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05330" y="568889"/>
                  <a:ext cx="37512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10254D-C20B-257E-3FD0-C9D527AFF6C8}"/>
              </a:ext>
            </a:extLst>
          </p:cNvPr>
          <p:cNvGrpSpPr/>
          <p:nvPr/>
        </p:nvGrpSpPr>
        <p:grpSpPr>
          <a:xfrm>
            <a:off x="1345570" y="1330649"/>
            <a:ext cx="1609920" cy="610920"/>
            <a:chOff x="1345570" y="1330649"/>
            <a:chExt cx="160992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3F049DA-DBB3-83A8-32B3-EC530FDB26C6}"/>
                    </a:ext>
                  </a:extLst>
                </p14:cNvPr>
                <p14:cNvContentPartPr/>
                <p14:nvPr/>
              </p14:nvContentPartPr>
              <p14:xfrm>
                <a:off x="1345570" y="1364129"/>
                <a:ext cx="754200" cy="577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3F049DA-DBB3-83A8-32B3-EC530FDB26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36570" y="1355129"/>
                  <a:ext cx="77184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348AF6-F336-21CB-ADFF-7E122E8EC398}"/>
                    </a:ext>
                  </a:extLst>
                </p14:cNvPr>
                <p14:cNvContentPartPr/>
                <p14:nvPr/>
              </p14:nvContentPartPr>
              <p14:xfrm>
                <a:off x="2443570" y="1330649"/>
                <a:ext cx="511920" cy="449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348AF6-F336-21CB-ADFF-7E122E8EC3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34930" y="1322009"/>
                  <a:ext cx="52956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3A55DC-83D8-F7CF-3247-42CACC478440}"/>
              </a:ext>
            </a:extLst>
          </p:cNvPr>
          <p:cNvGrpSpPr/>
          <p:nvPr/>
        </p:nvGrpSpPr>
        <p:grpSpPr>
          <a:xfrm>
            <a:off x="3468490" y="1314089"/>
            <a:ext cx="1742040" cy="588600"/>
            <a:chOff x="3468490" y="1314089"/>
            <a:chExt cx="174204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BBD6AFE-A9C2-F7B6-F1A5-058A1AA0F63C}"/>
                    </a:ext>
                  </a:extLst>
                </p14:cNvPr>
                <p14:cNvContentPartPr/>
                <p14:nvPr/>
              </p14:nvContentPartPr>
              <p14:xfrm>
                <a:off x="3468490" y="1377809"/>
                <a:ext cx="164160" cy="42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BBD6AFE-A9C2-F7B6-F1A5-058A1AA0F6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59850" y="1369169"/>
                  <a:ext cx="1818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FE859D3-2A81-4149-D6AE-0F37EC90CC80}"/>
                    </a:ext>
                  </a:extLst>
                </p14:cNvPr>
                <p14:cNvContentPartPr/>
                <p14:nvPr/>
              </p14:nvContentPartPr>
              <p14:xfrm>
                <a:off x="3500170" y="1372409"/>
                <a:ext cx="298440" cy="4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FE859D3-2A81-4149-D6AE-0F37EC90CC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91530" y="1363409"/>
                  <a:ext cx="316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9CCE07-D930-B416-6DB0-32F4CAEE4002}"/>
                    </a:ext>
                  </a:extLst>
                </p14:cNvPr>
                <p14:cNvContentPartPr/>
                <p14:nvPr/>
              </p14:nvContentPartPr>
              <p14:xfrm>
                <a:off x="4102810" y="1415609"/>
                <a:ext cx="286920" cy="213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9CCE07-D930-B416-6DB0-32F4CAEE40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93810" y="1406609"/>
                  <a:ext cx="304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2ECCE5-83C4-E48F-D8AA-FE5998DD9445}"/>
                    </a:ext>
                  </a:extLst>
                </p14:cNvPr>
                <p14:cNvContentPartPr/>
                <p14:nvPr/>
              </p14:nvContentPartPr>
              <p14:xfrm>
                <a:off x="4028650" y="1648529"/>
                <a:ext cx="385560" cy="119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2ECCE5-83C4-E48F-D8AA-FE5998DD94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20010" y="1639889"/>
                  <a:ext cx="403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ABA9BD9-12DF-E79B-97A9-5BF8D97B1D7A}"/>
                    </a:ext>
                  </a:extLst>
                </p14:cNvPr>
                <p14:cNvContentPartPr/>
                <p14:nvPr/>
              </p14:nvContentPartPr>
              <p14:xfrm>
                <a:off x="4680250" y="1374569"/>
                <a:ext cx="7200" cy="172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ABA9BD9-12DF-E79B-97A9-5BF8D97B1D7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71610" y="1365929"/>
                  <a:ext cx="24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58CC5-85A7-7F89-C4E0-8739355F2BD9}"/>
                    </a:ext>
                  </a:extLst>
                </p14:cNvPr>
                <p14:cNvContentPartPr/>
                <p14:nvPr/>
              </p14:nvContentPartPr>
              <p14:xfrm>
                <a:off x="4584490" y="1543409"/>
                <a:ext cx="275760" cy="45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58CC5-85A7-7F89-C4E0-8739355F2B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75850" y="1534409"/>
                  <a:ext cx="293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92E402F-9A4B-4D43-695B-627D85AB4B34}"/>
                    </a:ext>
                  </a:extLst>
                </p14:cNvPr>
                <p14:cNvContentPartPr/>
                <p14:nvPr/>
              </p14:nvContentPartPr>
              <p14:xfrm>
                <a:off x="4563250" y="1734209"/>
                <a:ext cx="169920" cy="168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92E402F-9A4B-4D43-695B-627D85AB4B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54250" y="1725569"/>
                  <a:ext cx="187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FEA2582-02F3-523F-6C61-67A5F8F7EA55}"/>
                    </a:ext>
                  </a:extLst>
                </p14:cNvPr>
                <p14:cNvContentPartPr/>
                <p14:nvPr/>
              </p14:nvContentPartPr>
              <p14:xfrm>
                <a:off x="4908490" y="1385729"/>
                <a:ext cx="302040" cy="39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FEA2582-02F3-523F-6C61-67A5F8F7EA5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99490" y="1377089"/>
                  <a:ext cx="319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925FB8-D18C-5E27-F2B8-5A4BA417AEFC}"/>
                    </a:ext>
                  </a:extLst>
                </p14:cNvPr>
                <p14:cNvContentPartPr/>
                <p14:nvPr/>
              </p14:nvContentPartPr>
              <p14:xfrm>
                <a:off x="4646410" y="1314089"/>
                <a:ext cx="26640" cy="119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925FB8-D18C-5E27-F2B8-5A4BA417AE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37770" y="1305089"/>
                  <a:ext cx="442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E5E04FD-FA66-A684-66C4-B23788A82686}"/>
              </a:ext>
            </a:extLst>
          </p:cNvPr>
          <p:cNvGrpSpPr/>
          <p:nvPr/>
        </p:nvGrpSpPr>
        <p:grpSpPr>
          <a:xfrm>
            <a:off x="5861410" y="1311929"/>
            <a:ext cx="2633040" cy="373680"/>
            <a:chOff x="5861410" y="1311929"/>
            <a:chExt cx="263304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E64861-2224-27F4-3EDF-212E6BB7FF42}"/>
                    </a:ext>
                  </a:extLst>
                </p14:cNvPr>
                <p14:cNvContentPartPr/>
                <p14:nvPr/>
              </p14:nvContentPartPr>
              <p14:xfrm>
                <a:off x="5861410" y="1311929"/>
                <a:ext cx="678240" cy="369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E64861-2224-27F4-3EDF-212E6BB7FF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52410" y="1303289"/>
                  <a:ext cx="6958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78E24B-FA76-EC0C-53C2-846F45C62102}"/>
                    </a:ext>
                  </a:extLst>
                </p14:cNvPr>
                <p14:cNvContentPartPr/>
                <p14:nvPr/>
              </p14:nvContentPartPr>
              <p14:xfrm>
                <a:off x="6851410" y="1319129"/>
                <a:ext cx="263880" cy="36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78E24B-FA76-EC0C-53C2-846F45C621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42410" y="1310489"/>
                  <a:ext cx="2815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70A7861-D10F-2607-3D1F-B77F152CB311}"/>
                    </a:ext>
                  </a:extLst>
                </p14:cNvPr>
                <p14:cNvContentPartPr/>
                <p14:nvPr/>
              </p14:nvContentPartPr>
              <p14:xfrm>
                <a:off x="7336690" y="1471769"/>
                <a:ext cx="206640" cy="19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70A7861-D10F-2607-3D1F-B77F152CB3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8050" y="1463129"/>
                  <a:ext cx="22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EEEF19-AB36-F8AA-82BA-CC45EAE16E2A}"/>
                    </a:ext>
                  </a:extLst>
                </p14:cNvPr>
                <p14:cNvContentPartPr/>
                <p14:nvPr/>
              </p14:nvContentPartPr>
              <p14:xfrm>
                <a:off x="7312210" y="1574369"/>
                <a:ext cx="192960" cy="10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EEEF19-AB36-F8AA-82BA-CC45EAE16E2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03570" y="1565729"/>
                  <a:ext cx="210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AF7A5E2-74F9-1AD4-694D-7DB7F2B45506}"/>
                    </a:ext>
                  </a:extLst>
                </p14:cNvPr>
                <p14:cNvContentPartPr/>
                <p14:nvPr/>
              </p14:nvContentPartPr>
              <p14:xfrm>
                <a:off x="7698130" y="1445489"/>
                <a:ext cx="796320" cy="156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AF7A5E2-74F9-1AD4-694D-7DB7F2B455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89130" y="1436849"/>
                  <a:ext cx="81396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47DD90E-F20C-58EC-A34C-0CA28BA24475}"/>
                  </a:ext>
                </a:extLst>
              </p14:cNvPr>
              <p14:cNvContentPartPr/>
              <p14:nvPr/>
            </p14:nvContentPartPr>
            <p14:xfrm>
              <a:off x="3436450" y="1969649"/>
              <a:ext cx="1722240" cy="245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47DD90E-F20C-58EC-A34C-0CA28BA2447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27810" y="1961009"/>
                <a:ext cx="173988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6B01DF71-FB19-DED2-8D1F-511138A7DB2D}"/>
              </a:ext>
            </a:extLst>
          </p:cNvPr>
          <p:cNvGrpSpPr/>
          <p:nvPr/>
        </p:nvGrpSpPr>
        <p:grpSpPr>
          <a:xfrm>
            <a:off x="1159090" y="2372129"/>
            <a:ext cx="4205160" cy="618120"/>
            <a:chOff x="1159090" y="2372129"/>
            <a:chExt cx="420516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62E2D4D-1A47-728F-FE47-7E7DA0BC9FE4}"/>
                    </a:ext>
                  </a:extLst>
                </p14:cNvPr>
                <p14:cNvContentPartPr/>
                <p14:nvPr/>
              </p14:nvContentPartPr>
              <p14:xfrm>
                <a:off x="1159090" y="2546729"/>
                <a:ext cx="1492560" cy="383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62E2D4D-1A47-728F-FE47-7E7DA0BC9F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50090" y="2537729"/>
                  <a:ext cx="15102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72A974B-B6E1-B66A-648D-78D1F850C2C6}"/>
                    </a:ext>
                  </a:extLst>
                </p14:cNvPr>
                <p14:cNvContentPartPr/>
                <p14:nvPr/>
              </p14:nvContentPartPr>
              <p14:xfrm>
                <a:off x="2437810" y="2703689"/>
                <a:ext cx="25920" cy="50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72A974B-B6E1-B66A-648D-78D1F850C2C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28810" y="2694689"/>
                  <a:ext cx="43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2113BFE-C987-3918-057E-60EDFD65BC59}"/>
                    </a:ext>
                  </a:extLst>
                </p14:cNvPr>
                <p14:cNvContentPartPr/>
                <p14:nvPr/>
              </p14:nvContentPartPr>
              <p14:xfrm>
                <a:off x="2118490" y="2625929"/>
                <a:ext cx="354600" cy="46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2113BFE-C987-3918-057E-60EDFD65BC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09490" y="2616929"/>
                  <a:ext cx="372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A0AFE6-9382-7BE2-FBD6-CEFE39283B28}"/>
                    </a:ext>
                  </a:extLst>
                </p14:cNvPr>
                <p14:cNvContentPartPr/>
                <p14:nvPr/>
              </p14:nvContentPartPr>
              <p14:xfrm>
                <a:off x="2930290" y="2455289"/>
                <a:ext cx="1357920" cy="534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A0AFE6-9382-7BE2-FBD6-CEFE39283B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21290" y="2446649"/>
                  <a:ext cx="13755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80B08C3-1685-E01D-B19F-90D0357DDEA7}"/>
                    </a:ext>
                  </a:extLst>
                </p14:cNvPr>
                <p14:cNvContentPartPr/>
                <p14:nvPr/>
              </p14:nvContentPartPr>
              <p14:xfrm>
                <a:off x="4454890" y="2372129"/>
                <a:ext cx="909360" cy="449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80B08C3-1685-E01D-B19F-90D0357DDE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45890" y="2363129"/>
                  <a:ext cx="927000" cy="46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8D40FD3-D255-F3DA-B6D7-33FC5F253489}"/>
              </a:ext>
            </a:extLst>
          </p:cNvPr>
          <p:cNvGrpSpPr/>
          <p:nvPr/>
        </p:nvGrpSpPr>
        <p:grpSpPr>
          <a:xfrm>
            <a:off x="5690050" y="2333249"/>
            <a:ext cx="939960" cy="369720"/>
            <a:chOff x="5690050" y="2333249"/>
            <a:chExt cx="93996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46A4DA5-2637-BC0E-D60E-4A5925C0C508}"/>
                    </a:ext>
                  </a:extLst>
                </p14:cNvPr>
                <p14:cNvContentPartPr/>
                <p14:nvPr/>
              </p14:nvContentPartPr>
              <p14:xfrm>
                <a:off x="5690050" y="2361689"/>
                <a:ext cx="183600" cy="341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46A4DA5-2637-BC0E-D60E-4A5925C0C5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81410" y="2352689"/>
                  <a:ext cx="2012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B5C7CBB-35C7-7C63-732B-61A03F1C8495}"/>
                    </a:ext>
                  </a:extLst>
                </p14:cNvPr>
                <p14:cNvContentPartPr/>
                <p14:nvPr/>
              </p14:nvContentPartPr>
              <p14:xfrm>
                <a:off x="6059410" y="2393009"/>
                <a:ext cx="21600" cy="261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B5C7CBB-35C7-7C63-732B-61A03F1C84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50770" y="2384369"/>
                  <a:ext cx="39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5C4A358-F7D3-C141-2B71-2499C78AB739}"/>
                    </a:ext>
                  </a:extLst>
                </p14:cNvPr>
                <p14:cNvContentPartPr/>
                <p14:nvPr/>
              </p14:nvContentPartPr>
              <p14:xfrm>
                <a:off x="6142570" y="2470049"/>
                <a:ext cx="177840" cy="126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5C4A358-F7D3-C141-2B71-2499C78AB73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33570" y="2461049"/>
                  <a:ext cx="195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596362-18AD-27C8-482A-348201A27C8B}"/>
                    </a:ext>
                  </a:extLst>
                </p14:cNvPr>
                <p14:cNvContentPartPr/>
                <p14:nvPr/>
              </p14:nvContentPartPr>
              <p14:xfrm>
                <a:off x="6389890" y="2333249"/>
                <a:ext cx="240120" cy="240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596362-18AD-27C8-482A-348201A27C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81250" y="2324249"/>
                  <a:ext cx="25776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B950114-B8DA-F0E4-2498-74E72D08E1E0}"/>
              </a:ext>
            </a:extLst>
          </p:cNvPr>
          <p:cNvGrpSpPr/>
          <p:nvPr/>
        </p:nvGrpSpPr>
        <p:grpSpPr>
          <a:xfrm>
            <a:off x="6869410" y="2246489"/>
            <a:ext cx="4823640" cy="543240"/>
            <a:chOff x="6869410" y="2246489"/>
            <a:chExt cx="482364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7614935-F2A0-9E4C-632B-9B568493735D}"/>
                    </a:ext>
                  </a:extLst>
                </p14:cNvPr>
                <p14:cNvContentPartPr/>
                <p14:nvPr/>
              </p14:nvContentPartPr>
              <p14:xfrm>
                <a:off x="6869410" y="2323169"/>
                <a:ext cx="236160" cy="251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7614935-F2A0-9E4C-632B-9B568493735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60770" y="2314169"/>
                  <a:ext cx="253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E60F432-E0C9-1D07-30AA-ADF507F31CEB}"/>
                    </a:ext>
                  </a:extLst>
                </p14:cNvPr>
                <p14:cNvContentPartPr/>
                <p14:nvPr/>
              </p14:nvContentPartPr>
              <p14:xfrm>
                <a:off x="7235170" y="2302649"/>
                <a:ext cx="716760" cy="274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E60F432-E0C9-1D07-30AA-ADF507F31CE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26170" y="2294009"/>
                  <a:ext cx="734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FB8D535-1599-BB16-D1FB-C6B61035B278}"/>
                    </a:ext>
                  </a:extLst>
                </p14:cNvPr>
                <p14:cNvContentPartPr/>
                <p14:nvPr/>
              </p14:nvContentPartPr>
              <p14:xfrm>
                <a:off x="7851130" y="2447009"/>
                <a:ext cx="181800" cy="127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FB8D535-1599-BB16-D1FB-C6B61035B27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42130" y="2438369"/>
                  <a:ext cx="199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DB08A6-FFE5-5DEA-423C-66E5E3B73DB2}"/>
                    </a:ext>
                  </a:extLst>
                </p14:cNvPr>
                <p14:cNvContentPartPr/>
                <p14:nvPr/>
              </p14:nvContentPartPr>
              <p14:xfrm>
                <a:off x="7349290" y="2356649"/>
                <a:ext cx="439200" cy="92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DB08A6-FFE5-5DEA-423C-66E5E3B73DB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40650" y="2348009"/>
                  <a:ext cx="456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F9F21A-2C55-F80D-49F7-EF8AB69D58B3}"/>
                    </a:ext>
                  </a:extLst>
                </p14:cNvPr>
                <p14:cNvContentPartPr/>
                <p14:nvPr/>
              </p14:nvContentPartPr>
              <p14:xfrm>
                <a:off x="8145250" y="2246489"/>
                <a:ext cx="1428480" cy="352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F9F21A-2C55-F80D-49F7-EF8AB69D58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36610" y="2237849"/>
                  <a:ext cx="14461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B647488-9508-477B-6930-FE95CAADE309}"/>
                    </a:ext>
                  </a:extLst>
                </p14:cNvPr>
                <p14:cNvContentPartPr/>
                <p14:nvPr/>
              </p14:nvContentPartPr>
              <p14:xfrm>
                <a:off x="9256210" y="2293289"/>
                <a:ext cx="245160" cy="20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B647488-9508-477B-6930-FE95CAADE3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47210" y="2284649"/>
                  <a:ext cx="262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FB336E5-927A-3EB8-EBED-9C40FB4A1879}"/>
                    </a:ext>
                  </a:extLst>
                </p14:cNvPr>
                <p14:cNvContentPartPr/>
                <p14:nvPr/>
              </p14:nvContentPartPr>
              <p14:xfrm>
                <a:off x="9790090" y="2276009"/>
                <a:ext cx="248040" cy="513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FB336E5-927A-3EB8-EBED-9C40FB4A187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81450" y="2267369"/>
                  <a:ext cx="26568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AE4B9A-9C39-92AC-BF13-21A1CDA8C80F}"/>
                    </a:ext>
                  </a:extLst>
                </p14:cNvPr>
                <p14:cNvContentPartPr/>
                <p14:nvPr/>
              </p14:nvContentPartPr>
              <p14:xfrm>
                <a:off x="10339450" y="2268449"/>
                <a:ext cx="187920" cy="280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AE4B9A-9C39-92AC-BF13-21A1CDA8C80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30450" y="2259449"/>
                  <a:ext cx="205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1E2D02E-5BF4-C067-7F77-B8CCCB8522ED}"/>
                    </a:ext>
                  </a:extLst>
                </p14:cNvPr>
                <p14:cNvContentPartPr/>
                <p14:nvPr/>
              </p14:nvContentPartPr>
              <p14:xfrm>
                <a:off x="10258810" y="2366009"/>
                <a:ext cx="320040" cy="30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1E2D02E-5BF4-C067-7F77-B8CCCB8522E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49810" y="2357369"/>
                  <a:ext cx="337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13A078-1114-7732-D649-2141555129F2}"/>
                    </a:ext>
                  </a:extLst>
                </p14:cNvPr>
                <p14:cNvContentPartPr/>
                <p14:nvPr/>
              </p14:nvContentPartPr>
              <p14:xfrm>
                <a:off x="10543210" y="2464649"/>
                <a:ext cx="1149840" cy="171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13A078-1114-7732-D649-2141555129F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34210" y="2455649"/>
                  <a:ext cx="116748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2F09F2A-76F7-4CF3-417F-FC3B94B842C4}"/>
              </a:ext>
            </a:extLst>
          </p:cNvPr>
          <p:cNvGrpSpPr/>
          <p:nvPr/>
        </p:nvGrpSpPr>
        <p:grpSpPr>
          <a:xfrm>
            <a:off x="1248370" y="3467969"/>
            <a:ext cx="1007280" cy="387720"/>
            <a:chOff x="1248370" y="3467969"/>
            <a:chExt cx="100728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9971984-2DA3-B2CB-82F8-2AB9E342A2BF}"/>
                    </a:ext>
                  </a:extLst>
                </p14:cNvPr>
                <p14:cNvContentPartPr/>
                <p14:nvPr/>
              </p14:nvContentPartPr>
              <p14:xfrm>
                <a:off x="1248370" y="3492089"/>
                <a:ext cx="191880" cy="319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9971984-2DA3-B2CB-82F8-2AB9E342A2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39370" y="3483449"/>
                  <a:ext cx="2095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90E204E-8610-4DD9-2A37-2E310FC4B3A3}"/>
                    </a:ext>
                  </a:extLst>
                </p14:cNvPr>
                <p14:cNvContentPartPr/>
                <p14:nvPr/>
              </p14:nvContentPartPr>
              <p14:xfrm>
                <a:off x="1501450" y="3467969"/>
                <a:ext cx="447480" cy="367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90E204E-8610-4DD9-2A37-2E310FC4B3A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92450" y="3459329"/>
                  <a:ext cx="4651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995AD78-66D3-145F-8CEE-12ADBCAB6B85}"/>
                    </a:ext>
                  </a:extLst>
                </p14:cNvPr>
                <p14:cNvContentPartPr/>
                <p14:nvPr/>
              </p14:nvContentPartPr>
              <p14:xfrm>
                <a:off x="2187610" y="3658769"/>
                <a:ext cx="68040" cy="47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995AD78-66D3-145F-8CEE-12ADBCAB6B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78610" y="3650129"/>
                  <a:ext cx="85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D8B35B-5631-FF38-37A9-48C894179C54}"/>
                    </a:ext>
                  </a:extLst>
                </p14:cNvPr>
                <p14:cNvContentPartPr/>
                <p14:nvPr/>
              </p14:nvContentPartPr>
              <p14:xfrm>
                <a:off x="2172850" y="3798089"/>
                <a:ext cx="30240" cy="57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D8B35B-5631-FF38-37A9-48C894179C5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64210" y="3789089"/>
                  <a:ext cx="4788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6FC3268-A263-265E-479F-9C6D59B0235B}"/>
                  </a:ext>
                </a:extLst>
              </p14:cNvPr>
              <p14:cNvContentPartPr/>
              <p14:nvPr/>
            </p14:nvContentPartPr>
            <p14:xfrm>
              <a:off x="2599810" y="3377249"/>
              <a:ext cx="1148400" cy="474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6FC3268-A263-265E-479F-9C6D59B0235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591170" y="3368609"/>
                <a:ext cx="116604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C72218A-2E50-9B9A-5909-1EFCC33D3C2E}"/>
                  </a:ext>
                </a:extLst>
              </p14:cNvPr>
              <p14:cNvContentPartPr/>
              <p14:nvPr/>
            </p14:nvContentPartPr>
            <p14:xfrm>
              <a:off x="2751730" y="3507569"/>
              <a:ext cx="249120" cy="16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C72218A-2E50-9B9A-5909-1EFCC33D3C2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43090" y="3498569"/>
                <a:ext cx="2667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18E235-CBFC-736E-00C3-65D161B52E46}"/>
                  </a:ext>
                </a:extLst>
              </p14:cNvPr>
              <p14:cNvContentPartPr/>
              <p14:nvPr/>
            </p14:nvContentPartPr>
            <p14:xfrm>
              <a:off x="3974290" y="3436649"/>
              <a:ext cx="242280" cy="379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18E235-CBFC-736E-00C3-65D161B52E4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65290" y="3427649"/>
                <a:ext cx="2599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56F3AC3-471D-47BF-DEE8-1FB5C1B5EE17}"/>
                  </a:ext>
                </a:extLst>
              </p14:cNvPr>
              <p14:cNvContentPartPr/>
              <p14:nvPr/>
            </p14:nvContentPartPr>
            <p14:xfrm>
              <a:off x="4526890" y="3524489"/>
              <a:ext cx="195840" cy="165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56F3AC3-471D-47BF-DEE8-1FB5C1B5EE1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18250" y="3515489"/>
                <a:ext cx="2134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4F76809-CAF6-CCEC-6308-51A8126A9BE4}"/>
                  </a:ext>
                </a:extLst>
              </p14:cNvPr>
              <p14:cNvContentPartPr/>
              <p14:nvPr/>
            </p14:nvContentPartPr>
            <p14:xfrm>
              <a:off x="4996330" y="3343049"/>
              <a:ext cx="156960" cy="326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4F76809-CAF6-CCEC-6308-51A8126A9BE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987330" y="3334049"/>
                <a:ext cx="1746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96FA1F8-1C64-DB82-8EAC-213C7718FE08}"/>
                  </a:ext>
                </a:extLst>
              </p14:cNvPr>
              <p14:cNvContentPartPr/>
              <p14:nvPr/>
            </p14:nvContentPartPr>
            <p14:xfrm>
              <a:off x="5287570" y="3247649"/>
              <a:ext cx="165240" cy="2127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96FA1F8-1C64-DB82-8EAC-213C7718FE0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278930" y="3239009"/>
                <a:ext cx="1828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3461CF4-FDE6-B35E-5231-E4BB10A87E11}"/>
                  </a:ext>
                </a:extLst>
              </p14:cNvPr>
              <p14:cNvContentPartPr/>
              <p14:nvPr/>
            </p14:nvContentPartPr>
            <p14:xfrm>
              <a:off x="5448130" y="3512249"/>
              <a:ext cx="133200" cy="11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3461CF4-FDE6-B35E-5231-E4BB10A87E1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439130" y="3503249"/>
                <a:ext cx="1508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FA432ED-0C56-80F2-2F92-1E4F8A02E892}"/>
                  </a:ext>
                </a:extLst>
              </p14:cNvPr>
              <p14:cNvContentPartPr/>
              <p14:nvPr/>
            </p14:nvContentPartPr>
            <p14:xfrm>
              <a:off x="5609050" y="3287609"/>
              <a:ext cx="632520" cy="500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FA432ED-0C56-80F2-2F92-1E4F8A02E89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600050" y="3278609"/>
                <a:ext cx="65016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2A77E271-1B87-7FB8-EE7F-251C92156A4E}"/>
              </a:ext>
            </a:extLst>
          </p:cNvPr>
          <p:cNvGrpSpPr/>
          <p:nvPr/>
        </p:nvGrpSpPr>
        <p:grpSpPr>
          <a:xfrm>
            <a:off x="6360730" y="3158009"/>
            <a:ext cx="4122000" cy="412560"/>
            <a:chOff x="6360730" y="3158009"/>
            <a:chExt cx="412200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45FC673-14DF-1109-516D-FB4D569CD877}"/>
                    </a:ext>
                  </a:extLst>
                </p14:cNvPr>
                <p14:cNvContentPartPr/>
                <p14:nvPr/>
              </p14:nvContentPartPr>
              <p14:xfrm>
                <a:off x="6360730" y="3158009"/>
                <a:ext cx="1658160" cy="412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45FC673-14DF-1109-516D-FB4D569CD87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51730" y="3149369"/>
                  <a:ext cx="16758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1562E97-5C7D-1355-01E4-6A1A0AC3B728}"/>
                    </a:ext>
                  </a:extLst>
                </p14:cNvPr>
                <p14:cNvContentPartPr/>
                <p14:nvPr/>
              </p14:nvContentPartPr>
              <p14:xfrm>
                <a:off x="7736650" y="3280409"/>
                <a:ext cx="312120" cy="43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1562E97-5C7D-1355-01E4-6A1A0AC3B7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27650" y="3271409"/>
                  <a:ext cx="329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FF99D16-3CDA-3359-B713-964A405F69BD}"/>
                    </a:ext>
                  </a:extLst>
                </p14:cNvPr>
                <p14:cNvContentPartPr/>
                <p14:nvPr/>
              </p14:nvContentPartPr>
              <p14:xfrm>
                <a:off x="8279530" y="3172049"/>
                <a:ext cx="743760" cy="348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FF99D16-3CDA-3359-B713-964A405F69B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70890" y="3163409"/>
                  <a:ext cx="7614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9A2A963-B0DF-D000-4E30-4ABC292DF599}"/>
                    </a:ext>
                  </a:extLst>
                </p14:cNvPr>
                <p14:cNvContentPartPr/>
                <p14:nvPr/>
              </p14:nvContentPartPr>
              <p14:xfrm>
                <a:off x="8610010" y="3239009"/>
                <a:ext cx="11880" cy="1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9A2A963-B0DF-D000-4E30-4ABC292DF59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01370" y="3230009"/>
                  <a:ext cx="2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DECC4CC-9A87-8EA8-AC9D-E98F1EF9621F}"/>
                    </a:ext>
                  </a:extLst>
                </p14:cNvPr>
                <p14:cNvContentPartPr/>
                <p14:nvPr/>
              </p14:nvContentPartPr>
              <p14:xfrm>
                <a:off x="9222370" y="3354569"/>
                <a:ext cx="767160" cy="168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DECC4CC-9A87-8EA8-AC9D-E98F1EF9621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13370" y="3345569"/>
                  <a:ext cx="784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2F4654-E4C5-A705-D577-028E3E8DBC88}"/>
                    </a:ext>
                  </a:extLst>
                </p14:cNvPr>
                <p14:cNvContentPartPr/>
                <p14:nvPr/>
              </p14:nvContentPartPr>
              <p14:xfrm>
                <a:off x="10174570" y="3255569"/>
                <a:ext cx="308160" cy="263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2F4654-E4C5-A705-D577-028E3E8DBC8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65930" y="3246929"/>
                  <a:ext cx="32580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B60BF1D-407A-2C8E-E996-62A21FDA3A2F}"/>
              </a:ext>
            </a:extLst>
          </p:cNvPr>
          <p:cNvGrpSpPr/>
          <p:nvPr/>
        </p:nvGrpSpPr>
        <p:grpSpPr>
          <a:xfrm>
            <a:off x="5344090" y="3950369"/>
            <a:ext cx="1580400" cy="637920"/>
            <a:chOff x="5344090" y="3950369"/>
            <a:chExt cx="158040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4EC5DD7-3511-5F97-A569-317CCD84DF5B}"/>
                    </a:ext>
                  </a:extLst>
                </p14:cNvPr>
                <p14:cNvContentPartPr/>
                <p14:nvPr/>
              </p14:nvContentPartPr>
              <p14:xfrm>
                <a:off x="5344090" y="4011209"/>
                <a:ext cx="738720" cy="577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4EC5DD7-3511-5F97-A569-317CCD84DF5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35450" y="4002569"/>
                  <a:ext cx="75636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C5782CA-B0C4-BB15-1E5B-401F15723734}"/>
                    </a:ext>
                  </a:extLst>
                </p14:cNvPr>
                <p14:cNvContentPartPr/>
                <p14:nvPr/>
              </p14:nvContentPartPr>
              <p14:xfrm>
                <a:off x="6351730" y="3950369"/>
                <a:ext cx="572760" cy="406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C5782CA-B0C4-BB15-1E5B-401F1572373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42730" y="3941369"/>
                  <a:ext cx="590400" cy="42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5227784-661F-A88C-5921-826F31EC2C4D}"/>
              </a:ext>
            </a:extLst>
          </p:cNvPr>
          <p:cNvGrpSpPr/>
          <p:nvPr/>
        </p:nvGrpSpPr>
        <p:grpSpPr>
          <a:xfrm>
            <a:off x="7071370" y="3928409"/>
            <a:ext cx="3453120" cy="535680"/>
            <a:chOff x="7071370" y="3928409"/>
            <a:chExt cx="345312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53F4479-D3FF-6CE6-EA9B-1A032096CDD2}"/>
                    </a:ext>
                  </a:extLst>
                </p14:cNvPr>
                <p14:cNvContentPartPr/>
                <p14:nvPr/>
              </p14:nvContentPartPr>
              <p14:xfrm>
                <a:off x="7071370" y="3971609"/>
                <a:ext cx="1121760" cy="404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53F4479-D3FF-6CE6-EA9B-1A032096CDD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62370" y="3962609"/>
                  <a:ext cx="1139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BD9DBB8-4F22-46D7-B050-7EADEAC9EBD5}"/>
                    </a:ext>
                  </a:extLst>
                </p14:cNvPr>
                <p14:cNvContentPartPr/>
                <p14:nvPr/>
              </p14:nvContentPartPr>
              <p14:xfrm>
                <a:off x="7793170" y="4091849"/>
                <a:ext cx="296280" cy="59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BD9DBB8-4F22-46D7-B050-7EADEAC9EBD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84170" y="4082849"/>
                  <a:ext cx="313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E0FD0EF-46F7-CC28-94A2-BC352EDA59A0}"/>
                    </a:ext>
                  </a:extLst>
                </p14:cNvPr>
                <p14:cNvContentPartPr/>
                <p14:nvPr/>
              </p14:nvContentPartPr>
              <p14:xfrm>
                <a:off x="7349290" y="4134689"/>
                <a:ext cx="314280" cy="10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E0FD0EF-46F7-CC28-94A2-BC352EDA59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40650" y="4126049"/>
                  <a:ext cx="331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00CAAAA-F787-91D9-F8B5-05C90E2E4B6F}"/>
                    </a:ext>
                  </a:extLst>
                </p14:cNvPr>
                <p14:cNvContentPartPr/>
                <p14:nvPr/>
              </p14:nvContentPartPr>
              <p14:xfrm>
                <a:off x="8537290" y="4001129"/>
                <a:ext cx="271440" cy="427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0CAAAA-F787-91D9-F8B5-05C90E2E4B6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28290" y="3992489"/>
                  <a:ext cx="2890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3B00D45-5C95-C779-1E40-857EEAD09EC0}"/>
                    </a:ext>
                  </a:extLst>
                </p14:cNvPr>
                <p14:cNvContentPartPr/>
                <p14:nvPr/>
              </p14:nvContentPartPr>
              <p14:xfrm>
                <a:off x="9028330" y="3928409"/>
                <a:ext cx="1496160" cy="535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3B00D45-5C95-C779-1E40-857EEAD09E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19330" y="3919409"/>
                  <a:ext cx="151380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0359AD0-EB00-4A02-56A8-B5A3B7FBE599}"/>
                    </a:ext>
                  </a:extLst>
                </p14:cNvPr>
                <p14:cNvContentPartPr/>
                <p14:nvPr/>
              </p14:nvContentPartPr>
              <p14:xfrm>
                <a:off x="9762730" y="4051529"/>
                <a:ext cx="335160" cy="115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0359AD0-EB00-4A02-56A8-B5A3B7FBE59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53730" y="4042889"/>
                  <a:ext cx="3528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7D45E96-8098-DFC7-94F0-CA1D55809A24}"/>
              </a:ext>
            </a:extLst>
          </p:cNvPr>
          <p:cNvGrpSpPr/>
          <p:nvPr/>
        </p:nvGrpSpPr>
        <p:grpSpPr>
          <a:xfrm>
            <a:off x="2451490" y="4121729"/>
            <a:ext cx="2549880" cy="843480"/>
            <a:chOff x="2451490" y="4121729"/>
            <a:chExt cx="254988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9FBB686-5970-ED03-FFFC-D6EF76512D4F}"/>
                    </a:ext>
                  </a:extLst>
                </p14:cNvPr>
                <p14:cNvContentPartPr/>
                <p14:nvPr/>
              </p14:nvContentPartPr>
              <p14:xfrm>
                <a:off x="2466610" y="4216049"/>
                <a:ext cx="417600" cy="181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9FBB686-5970-ED03-FFFC-D6EF76512D4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57970" y="4207049"/>
                  <a:ext cx="435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F66A017-2599-9806-C447-35FF13B72383}"/>
                    </a:ext>
                  </a:extLst>
                </p14:cNvPr>
                <p14:cNvContentPartPr/>
                <p14:nvPr/>
              </p14:nvContentPartPr>
              <p14:xfrm>
                <a:off x="2675050" y="4121729"/>
                <a:ext cx="16560" cy="6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F66A017-2599-9806-C447-35FF13B7238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66410" y="4112729"/>
                  <a:ext cx="34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0F6018-09DD-4EDD-BF05-0E713F37BF8E}"/>
                    </a:ext>
                  </a:extLst>
                </p14:cNvPr>
                <p14:cNvContentPartPr/>
                <p14:nvPr/>
              </p14:nvContentPartPr>
              <p14:xfrm>
                <a:off x="3075370" y="4223609"/>
                <a:ext cx="781920" cy="200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0F6018-09DD-4EDD-BF05-0E713F37BF8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66370" y="4214609"/>
                  <a:ext cx="799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1AD7664-43FD-16B7-AA29-BCA5331373A8}"/>
                    </a:ext>
                  </a:extLst>
                </p14:cNvPr>
                <p14:cNvContentPartPr/>
                <p14:nvPr/>
              </p14:nvContentPartPr>
              <p14:xfrm>
                <a:off x="3877810" y="4235129"/>
                <a:ext cx="168480" cy="9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1AD7664-43FD-16B7-AA29-BCA5331373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69170" y="4226489"/>
                  <a:ext cx="186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316FDBE-C780-9A73-93D6-32E804043F74}"/>
                    </a:ext>
                  </a:extLst>
                </p14:cNvPr>
                <p14:cNvContentPartPr/>
                <p14:nvPr/>
              </p14:nvContentPartPr>
              <p14:xfrm>
                <a:off x="4122250" y="4222889"/>
                <a:ext cx="879120" cy="287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316FDBE-C780-9A73-93D6-32E804043F7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13610" y="4213889"/>
                  <a:ext cx="896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DBCB8B7-34B6-16D3-AE40-81FB49F4FFE2}"/>
                    </a:ext>
                  </a:extLst>
                </p14:cNvPr>
                <p14:cNvContentPartPr/>
                <p14:nvPr/>
              </p14:nvContentPartPr>
              <p14:xfrm>
                <a:off x="2451490" y="4528169"/>
                <a:ext cx="921600" cy="416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DBCB8B7-34B6-16D3-AE40-81FB49F4FFE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42490" y="4519169"/>
                  <a:ext cx="9392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AFBA721-7D1A-183C-F2CF-B9481F255041}"/>
                    </a:ext>
                  </a:extLst>
                </p14:cNvPr>
                <p14:cNvContentPartPr/>
                <p14:nvPr/>
              </p14:nvContentPartPr>
              <p14:xfrm>
                <a:off x="2895370" y="4631129"/>
                <a:ext cx="414720" cy="108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AFBA721-7D1A-183C-F2CF-B9481F25504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86370" y="4622489"/>
                  <a:ext cx="432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2B6692C-6D3D-D228-5FEF-AEE6CF40EE4E}"/>
                    </a:ext>
                  </a:extLst>
                </p14:cNvPr>
                <p14:cNvContentPartPr/>
                <p14:nvPr/>
              </p14:nvContentPartPr>
              <p14:xfrm>
                <a:off x="3530050" y="4645169"/>
                <a:ext cx="995400" cy="320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2B6692C-6D3D-D228-5FEF-AEE6CF40EE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21410" y="4636169"/>
                  <a:ext cx="10130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409A52F-AE4E-E4F5-CDF1-5176CCA998B6}"/>
                    </a:ext>
                  </a:extLst>
                </p14:cNvPr>
                <p14:cNvContentPartPr/>
                <p14:nvPr/>
              </p14:nvContentPartPr>
              <p14:xfrm>
                <a:off x="3919930" y="4734809"/>
                <a:ext cx="352080" cy="34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409A52F-AE4E-E4F5-CDF1-5176CCA998B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10930" y="4725809"/>
                  <a:ext cx="369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293CC9B-948C-CB73-E945-8FB0334E302A}"/>
                    </a:ext>
                  </a:extLst>
                </p14:cNvPr>
                <p14:cNvContentPartPr/>
                <p14:nvPr/>
              </p14:nvContentPartPr>
              <p14:xfrm>
                <a:off x="3618970" y="4720409"/>
                <a:ext cx="307800" cy="10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293CC9B-948C-CB73-E945-8FB0334E302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10330" y="4711409"/>
                  <a:ext cx="3254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BD09DA5-F894-880E-008D-E0801AAF0F2E}"/>
                  </a:ext>
                </a:extLst>
              </p14:cNvPr>
              <p14:cNvContentPartPr/>
              <p14:nvPr/>
            </p14:nvContentPartPr>
            <p14:xfrm>
              <a:off x="4786810" y="4672169"/>
              <a:ext cx="1517400" cy="480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BD09DA5-F894-880E-008D-E0801AAF0F2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777810" y="4663529"/>
                <a:ext cx="1535040" cy="49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A4062EE-3134-D9CB-6683-81AEF8D2DE41}"/>
              </a:ext>
            </a:extLst>
          </p:cNvPr>
          <p:cNvGrpSpPr/>
          <p:nvPr/>
        </p:nvGrpSpPr>
        <p:grpSpPr>
          <a:xfrm>
            <a:off x="6413650" y="4573889"/>
            <a:ext cx="4640040" cy="547920"/>
            <a:chOff x="6413650" y="4573889"/>
            <a:chExt cx="464004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4E8C5B1-B652-2F7D-1B53-BF32C1616D8D}"/>
                    </a:ext>
                  </a:extLst>
                </p14:cNvPr>
                <p14:cNvContentPartPr/>
                <p14:nvPr/>
              </p14:nvContentPartPr>
              <p14:xfrm>
                <a:off x="6413650" y="4643009"/>
                <a:ext cx="2490120" cy="328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4E8C5B1-B652-2F7D-1B53-BF32C1616D8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04650" y="4634369"/>
                  <a:ext cx="25077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6661C95-9FD6-BE68-DC79-BC6D254E79C6}"/>
                    </a:ext>
                  </a:extLst>
                </p14:cNvPr>
                <p14:cNvContentPartPr/>
                <p14:nvPr/>
              </p14:nvContentPartPr>
              <p14:xfrm>
                <a:off x="7900090" y="4697729"/>
                <a:ext cx="354600" cy="162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6661C95-9FD6-BE68-DC79-BC6D254E79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91450" y="4688729"/>
                  <a:ext cx="372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CBF92AA-08FC-A33F-D2EE-9325E2DEF59D}"/>
                    </a:ext>
                  </a:extLst>
                </p14:cNvPr>
                <p14:cNvContentPartPr/>
                <p14:nvPr/>
              </p14:nvContentPartPr>
              <p14:xfrm>
                <a:off x="9361330" y="4697369"/>
                <a:ext cx="205920" cy="281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CBF92AA-08FC-A33F-D2EE-9325E2DEF59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52690" y="4688369"/>
                  <a:ext cx="2235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0A6DEC6-6851-B6EA-AF12-826F89E2555C}"/>
                    </a:ext>
                  </a:extLst>
                </p14:cNvPr>
                <p14:cNvContentPartPr/>
                <p14:nvPr/>
              </p14:nvContentPartPr>
              <p14:xfrm>
                <a:off x="9332170" y="4573889"/>
                <a:ext cx="359640" cy="64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0A6DEC6-6851-B6EA-AF12-826F89E2555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23170" y="4564889"/>
                  <a:ext cx="377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937C000-F5C4-3517-AFEF-A2A41978B8EB}"/>
                    </a:ext>
                  </a:extLst>
                </p14:cNvPr>
                <p14:cNvContentPartPr/>
                <p14:nvPr/>
              </p14:nvContentPartPr>
              <p14:xfrm>
                <a:off x="9440890" y="4593329"/>
                <a:ext cx="477720" cy="24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937C000-F5C4-3517-AFEF-A2A41978B8E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31890" y="4584329"/>
                  <a:ext cx="495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FF21DD8-DCB9-4406-E199-A356113243DE}"/>
                    </a:ext>
                  </a:extLst>
                </p14:cNvPr>
                <p14:cNvContentPartPr/>
                <p14:nvPr/>
              </p14:nvContentPartPr>
              <p14:xfrm>
                <a:off x="9562570" y="4616009"/>
                <a:ext cx="21240" cy="226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FF21DD8-DCB9-4406-E199-A356113243D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53570" y="4607369"/>
                  <a:ext cx="38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A33E433-A030-8E2B-5153-528B017997CB}"/>
                    </a:ext>
                  </a:extLst>
                </p14:cNvPr>
                <p14:cNvContentPartPr/>
                <p14:nvPr/>
              </p14:nvContentPartPr>
              <p14:xfrm>
                <a:off x="10042450" y="4711409"/>
                <a:ext cx="241920" cy="177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A33E433-A030-8E2B-5153-528B017997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33810" y="4702409"/>
                  <a:ext cx="259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0A9C78-C7C5-9CBA-B435-181BAEC91FC0}"/>
                    </a:ext>
                  </a:extLst>
                </p14:cNvPr>
                <p14:cNvContentPartPr/>
                <p14:nvPr/>
              </p14:nvContentPartPr>
              <p14:xfrm>
                <a:off x="9844810" y="4923089"/>
                <a:ext cx="382680" cy="26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0A9C78-C7C5-9CBA-B435-181BAEC91FC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36170" y="4914089"/>
                  <a:ext cx="400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2065F42-F962-37E9-C6E0-F562E8661FB8}"/>
                    </a:ext>
                  </a:extLst>
                </p14:cNvPr>
                <p14:cNvContentPartPr/>
                <p14:nvPr/>
              </p14:nvContentPartPr>
              <p14:xfrm>
                <a:off x="10543210" y="4656329"/>
                <a:ext cx="20880" cy="235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2065F42-F962-37E9-C6E0-F562E8661FB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34210" y="4647689"/>
                  <a:ext cx="38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2D24A1F-C1B9-1EA3-50EB-8443BBF8FB6B}"/>
                    </a:ext>
                  </a:extLst>
                </p14:cNvPr>
                <p14:cNvContentPartPr/>
                <p14:nvPr/>
              </p14:nvContentPartPr>
              <p14:xfrm>
                <a:off x="10344130" y="4862609"/>
                <a:ext cx="276840" cy="9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2D24A1F-C1B9-1EA3-50EB-8443BBF8FB6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35130" y="4853969"/>
                  <a:ext cx="294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217D25A-F7E2-C17C-DF64-B21959E1E7C9}"/>
                    </a:ext>
                  </a:extLst>
                </p14:cNvPr>
                <p14:cNvContentPartPr/>
                <p14:nvPr/>
              </p14:nvContentPartPr>
              <p14:xfrm>
                <a:off x="10348810" y="4940729"/>
                <a:ext cx="195840" cy="142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217D25A-F7E2-C17C-DF64-B21959E1E7C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40170" y="4931729"/>
                  <a:ext cx="213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B6269B0-DE67-A7B5-F3F0-93E2DF0CB773}"/>
                    </a:ext>
                  </a:extLst>
                </p14:cNvPr>
                <p14:cNvContentPartPr/>
                <p14:nvPr/>
              </p14:nvContentPartPr>
              <p14:xfrm>
                <a:off x="10662730" y="4756769"/>
                <a:ext cx="390960" cy="365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B6269B0-DE67-A7B5-F3F0-93E2DF0CB77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54090" y="4748129"/>
                  <a:ext cx="40860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377A962-D760-4AC6-3273-6EA8091C2E99}"/>
              </a:ext>
            </a:extLst>
          </p:cNvPr>
          <p:cNvGrpSpPr/>
          <p:nvPr/>
        </p:nvGrpSpPr>
        <p:grpSpPr>
          <a:xfrm>
            <a:off x="1199410" y="5336729"/>
            <a:ext cx="4046760" cy="495360"/>
            <a:chOff x="1199410" y="5336729"/>
            <a:chExt cx="404676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30168D9-FF0B-EEE6-65CD-D74C64D28BFA}"/>
                    </a:ext>
                  </a:extLst>
                </p14:cNvPr>
                <p14:cNvContentPartPr/>
                <p14:nvPr/>
              </p14:nvContentPartPr>
              <p14:xfrm>
                <a:off x="1199410" y="5473889"/>
                <a:ext cx="98280" cy="207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30168D9-FF0B-EEE6-65CD-D74C64D28BF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90410" y="5464889"/>
                  <a:ext cx="115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6BE125-4363-78CF-5E83-0B13CE4F91D7}"/>
                    </a:ext>
                  </a:extLst>
                </p14:cNvPr>
                <p14:cNvContentPartPr/>
                <p14:nvPr/>
              </p14:nvContentPartPr>
              <p14:xfrm>
                <a:off x="1263490" y="5411969"/>
                <a:ext cx="212760" cy="40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6BE125-4363-78CF-5E83-0B13CE4F91D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54850" y="5403329"/>
                  <a:ext cx="230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4B78F01-9D8E-7F7B-CCAD-05AABAE09C34}"/>
                    </a:ext>
                  </a:extLst>
                </p14:cNvPr>
                <p14:cNvContentPartPr/>
                <p14:nvPr/>
              </p14:nvContentPartPr>
              <p14:xfrm>
                <a:off x="1268530" y="5494769"/>
                <a:ext cx="173520" cy="64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4B78F01-9D8E-7F7B-CCAD-05AABAE09C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59890" y="5486129"/>
                  <a:ext cx="191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449C98-27EF-DD9F-638D-CBD3337F801F}"/>
                    </a:ext>
                  </a:extLst>
                </p14:cNvPr>
                <p14:cNvContentPartPr/>
                <p14:nvPr/>
              </p14:nvContentPartPr>
              <p14:xfrm>
                <a:off x="1454650" y="5575049"/>
                <a:ext cx="285480" cy="77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449C98-27EF-DD9F-638D-CBD3337F801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46010" y="5566409"/>
                  <a:ext cx="303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6AEE2A7-6105-D3D4-E231-8BB2CC304F54}"/>
                    </a:ext>
                  </a:extLst>
                </p14:cNvPr>
                <p14:cNvContentPartPr/>
                <p14:nvPr/>
              </p14:nvContentPartPr>
              <p14:xfrm>
                <a:off x="2054410" y="5409809"/>
                <a:ext cx="173880" cy="257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6AEE2A7-6105-D3D4-E231-8BB2CC304F5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45410" y="5400809"/>
                  <a:ext cx="191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B7FF543-118B-4540-B72C-28E40B8A339F}"/>
                    </a:ext>
                  </a:extLst>
                </p14:cNvPr>
                <p14:cNvContentPartPr/>
                <p14:nvPr/>
              </p14:nvContentPartPr>
              <p14:xfrm>
                <a:off x="2070970" y="5396849"/>
                <a:ext cx="212760" cy="46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B7FF543-118B-4540-B72C-28E40B8A339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61970" y="5388209"/>
                  <a:ext cx="230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53CEBAE-8CD5-D16F-23C1-F7346A442713}"/>
                    </a:ext>
                  </a:extLst>
                </p14:cNvPr>
                <p14:cNvContentPartPr/>
                <p14:nvPr/>
              </p14:nvContentPartPr>
              <p14:xfrm>
                <a:off x="2387410" y="5465969"/>
                <a:ext cx="152280" cy="52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53CEBAE-8CD5-D16F-23C1-F7346A44271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78770" y="5456969"/>
                  <a:ext cx="169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6487036-7350-4726-ABD4-46141B12C5F3}"/>
                    </a:ext>
                  </a:extLst>
                </p14:cNvPr>
                <p14:cNvContentPartPr/>
                <p14:nvPr/>
              </p14:nvContentPartPr>
              <p14:xfrm>
                <a:off x="2377330" y="5604929"/>
                <a:ext cx="144360" cy="12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6487036-7350-4726-ABD4-46141B12C5F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68690" y="5595929"/>
                  <a:ext cx="162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3B733FB-BD14-504C-8EC5-DC1412E729BC}"/>
                    </a:ext>
                  </a:extLst>
                </p14:cNvPr>
                <p14:cNvContentPartPr/>
                <p14:nvPr/>
              </p14:nvContentPartPr>
              <p14:xfrm>
                <a:off x="2735170" y="5336729"/>
                <a:ext cx="15480" cy="152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3B733FB-BD14-504C-8EC5-DC1412E729B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26530" y="5328089"/>
                  <a:ext cx="33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07A40F9-4FC4-B04E-C679-2E8CE0B75E01}"/>
                    </a:ext>
                  </a:extLst>
                </p14:cNvPr>
                <p14:cNvContentPartPr/>
                <p14:nvPr/>
              </p14:nvContentPartPr>
              <p14:xfrm>
                <a:off x="2628970" y="5579369"/>
                <a:ext cx="164880" cy="38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07A40F9-4FC4-B04E-C679-2E8CE0B75E0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20330" y="5570369"/>
                  <a:ext cx="182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E7A8F31-4F6E-0C62-7617-A650DA48E463}"/>
                    </a:ext>
                  </a:extLst>
                </p14:cNvPr>
                <p14:cNvContentPartPr/>
                <p14:nvPr/>
              </p14:nvContentPartPr>
              <p14:xfrm>
                <a:off x="2668570" y="5663609"/>
                <a:ext cx="183240" cy="94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E7A8F31-4F6E-0C62-7617-A650DA48E46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59930" y="5654609"/>
                  <a:ext cx="200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DC14688-C6C6-9BC4-6D80-9C3336E0BA64}"/>
                    </a:ext>
                  </a:extLst>
                </p14:cNvPr>
                <p14:cNvContentPartPr/>
                <p14:nvPr/>
              </p14:nvContentPartPr>
              <p14:xfrm>
                <a:off x="3159610" y="5665409"/>
                <a:ext cx="121320" cy="166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DC14688-C6C6-9BC4-6D80-9C3336E0BA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50970" y="5656409"/>
                  <a:ext cx="138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26507BF-E753-8403-F4BA-25E3759EFBF1}"/>
                    </a:ext>
                  </a:extLst>
                </p14:cNvPr>
                <p14:cNvContentPartPr/>
                <p14:nvPr/>
              </p14:nvContentPartPr>
              <p14:xfrm>
                <a:off x="3522130" y="5367329"/>
                <a:ext cx="798120" cy="294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26507BF-E753-8403-F4BA-25E3759EFBF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513130" y="5358329"/>
                  <a:ext cx="8157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D58F7D7-A4CE-D162-7D55-6ED312910EAB}"/>
                    </a:ext>
                  </a:extLst>
                </p14:cNvPr>
                <p14:cNvContentPartPr/>
                <p14:nvPr/>
              </p14:nvContentPartPr>
              <p14:xfrm>
                <a:off x="4442650" y="5473169"/>
                <a:ext cx="803520" cy="312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D58F7D7-A4CE-D162-7D55-6ED312910EA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34010" y="5464529"/>
                  <a:ext cx="82116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BD25F6A-2116-E96B-CB1E-54A895ACD599}"/>
              </a:ext>
            </a:extLst>
          </p:cNvPr>
          <p:cNvGrpSpPr/>
          <p:nvPr/>
        </p:nvGrpSpPr>
        <p:grpSpPr>
          <a:xfrm>
            <a:off x="5483410" y="5388209"/>
            <a:ext cx="1364760" cy="421200"/>
            <a:chOff x="5483410" y="5388209"/>
            <a:chExt cx="136476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5D22951-A32E-BB10-AA00-E9CD4B979D0C}"/>
                    </a:ext>
                  </a:extLst>
                </p14:cNvPr>
                <p14:cNvContentPartPr/>
                <p14:nvPr/>
              </p14:nvContentPartPr>
              <p14:xfrm>
                <a:off x="5483410" y="5388209"/>
                <a:ext cx="1364760" cy="421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5D22951-A32E-BB10-AA00-E9CD4B979D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74770" y="5379209"/>
                  <a:ext cx="13824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5DC84B7-73C1-AF90-2CB0-47BED94F3FA9}"/>
                    </a:ext>
                  </a:extLst>
                </p14:cNvPr>
                <p14:cNvContentPartPr/>
                <p14:nvPr/>
              </p14:nvContentPartPr>
              <p14:xfrm>
                <a:off x="5808490" y="5399009"/>
                <a:ext cx="16560" cy="19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5DC84B7-73C1-AF90-2CB0-47BED94F3FA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99850" y="5390369"/>
                  <a:ext cx="342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204D706-ED73-663E-564B-EFA14A2E7837}"/>
              </a:ext>
            </a:extLst>
          </p:cNvPr>
          <p:cNvGrpSpPr/>
          <p:nvPr/>
        </p:nvGrpSpPr>
        <p:grpSpPr>
          <a:xfrm>
            <a:off x="7064530" y="5321249"/>
            <a:ext cx="3781800" cy="503280"/>
            <a:chOff x="7064530" y="5321249"/>
            <a:chExt cx="378180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2D7DE4C-CA73-D154-1882-EDDA499D740B}"/>
                    </a:ext>
                  </a:extLst>
                </p14:cNvPr>
                <p14:cNvContentPartPr/>
                <p14:nvPr/>
              </p14:nvContentPartPr>
              <p14:xfrm>
                <a:off x="7064530" y="5321249"/>
                <a:ext cx="1377720" cy="351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2D7DE4C-CA73-D154-1882-EDDA499D740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55890" y="5312249"/>
                  <a:ext cx="13953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06DA30A-E16C-3C12-EE18-0E194313288C}"/>
                    </a:ext>
                  </a:extLst>
                </p14:cNvPr>
                <p14:cNvContentPartPr/>
                <p14:nvPr/>
              </p14:nvContentPartPr>
              <p14:xfrm>
                <a:off x="8086210" y="5405129"/>
                <a:ext cx="356400" cy="21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06DA30A-E16C-3C12-EE18-0E194313288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77210" y="5396489"/>
                  <a:ext cx="374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578F80E-6430-E891-9C5D-7D00A5F2EEF2}"/>
                    </a:ext>
                  </a:extLst>
                </p14:cNvPr>
                <p14:cNvContentPartPr/>
                <p14:nvPr/>
              </p14:nvContentPartPr>
              <p14:xfrm>
                <a:off x="8735290" y="5526089"/>
                <a:ext cx="535320" cy="145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578F80E-6430-E891-9C5D-7D00A5F2EEF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26290" y="5517089"/>
                  <a:ext cx="552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02083CF-C1B8-7AA3-F50C-F68595D5C779}"/>
                    </a:ext>
                  </a:extLst>
                </p14:cNvPr>
                <p14:cNvContentPartPr/>
                <p14:nvPr/>
              </p14:nvContentPartPr>
              <p14:xfrm>
                <a:off x="9546010" y="5364449"/>
                <a:ext cx="672120" cy="460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02083CF-C1B8-7AA3-F50C-F68595D5C77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37370" y="5355449"/>
                  <a:ext cx="6897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0434A6D-6A36-E1FC-ECBE-9187E29D6153}"/>
                    </a:ext>
                  </a:extLst>
                </p14:cNvPr>
                <p14:cNvContentPartPr/>
                <p14:nvPr/>
              </p14:nvContentPartPr>
              <p14:xfrm>
                <a:off x="10462210" y="5361929"/>
                <a:ext cx="384120" cy="309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0434A6D-6A36-E1FC-ECBE-9187E29D615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53210" y="5352929"/>
                  <a:ext cx="401760" cy="32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7D93FDC-DFDE-CED3-A700-989B3D89C34F}"/>
                  </a:ext>
                </a:extLst>
              </p14:cNvPr>
              <p14:cNvContentPartPr/>
              <p14:nvPr/>
            </p14:nvContentPartPr>
            <p14:xfrm>
              <a:off x="8919250" y="5938649"/>
              <a:ext cx="45720" cy="176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7D93FDC-DFDE-CED3-A700-989B3D89C34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910610" y="5929649"/>
                <a:ext cx="633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09890C9C-4AB2-456A-E8B9-E887176E5405}"/>
                  </a:ext>
                </a:extLst>
              </p14:cNvPr>
              <p14:cNvContentPartPr/>
              <p14:nvPr/>
            </p14:nvContentPartPr>
            <p14:xfrm>
              <a:off x="6342370" y="5920649"/>
              <a:ext cx="1710000" cy="4507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09890C9C-4AB2-456A-E8B9-E887176E540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333370" y="5912009"/>
                <a:ext cx="17276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9ED102C-5293-B7FC-CBC7-108FAD616153}"/>
                  </a:ext>
                </a:extLst>
              </p14:cNvPr>
              <p14:cNvContentPartPr/>
              <p14:nvPr/>
            </p14:nvContentPartPr>
            <p14:xfrm>
              <a:off x="8151010" y="6005249"/>
              <a:ext cx="1262160" cy="2638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9ED102C-5293-B7FC-CBC7-108FAD61615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142010" y="5996609"/>
                <a:ext cx="12798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CAC359D-C1CB-510D-B2F3-0DFC6DDB491F}"/>
                  </a:ext>
                </a:extLst>
              </p14:cNvPr>
              <p14:cNvContentPartPr/>
              <p14:nvPr/>
            </p14:nvContentPartPr>
            <p14:xfrm>
              <a:off x="9233170" y="6103169"/>
              <a:ext cx="261000" cy="172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CAC359D-C1CB-510D-B2F3-0DFC6DDB491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224530" y="6094169"/>
                <a:ext cx="2786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0DFEFD7F-E6E0-C4DF-93A0-E72BD83583FB}"/>
                  </a:ext>
                </a:extLst>
              </p14:cNvPr>
              <p14:cNvContentPartPr/>
              <p14:nvPr/>
            </p14:nvContentPartPr>
            <p14:xfrm>
              <a:off x="9677410" y="5909129"/>
              <a:ext cx="139320" cy="2962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0DFEFD7F-E6E0-C4DF-93A0-E72BD83583F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668770" y="5900129"/>
                <a:ext cx="1569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B1072157-D14A-8104-58D0-2A24A4821F36}"/>
                  </a:ext>
                </a:extLst>
              </p14:cNvPr>
              <p14:cNvContentPartPr/>
              <p14:nvPr/>
            </p14:nvContentPartPr>
            <p14:xfrm>
              <a:off x="9794770" y="5963849"/>
              <a:ext cx="261000" cy="2268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B1072157-D14A-8104-58D0-2A24A4821F3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786130" y="5954849"/>
                <a:ext cx="278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1F6FE0DF-C3F9-5045-9C17-C6B7596C690A}"/>
                  </a:ext>
                </a:extLst>
              </p14:cNvPr>
              <p14:cNvContentPartPr/>
              <p14:nvPr/>
            </p14:nvContentPartPr>
            <p14:xfrm>
              <a:off x="10092850" y="6066449"/>
              <a:ext cx="267840" cy="223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1F6FE0DF-C3F9-5045-9C17-C6B7596C690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083850" y="6057809"/>
                <a:ext cx="2854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454C1E0-9EEA-125A-70DC-BC1E74FFB561}"/>
                  </a:ext>
                </a:extLst>
              </p14:cNvPr>
              <p14:cNvContentPartPr/>
              <p14:nvPr/>
            </p14:nvContentPartPr>
            <p14:xfrm>
              <a:off x="10091410" y="6125849"/>
              <a:ext cx="259200" cy="277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454C1E0-9EEA-125A-70DC-BC1E74FFB561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082770" y="6116849"/>
                <a:ext cx="276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3CF4603A-4853-C4F6-B2D3-5851EB955E57}"/>
                  </a:ext>
                </a:extLst>
              </p14:cNvPr>
              <p14:cNvContentPartPr/>
              <p14:nvPr/>
            </p14:nvContentPartPr>
            <p14:xfrm>
              <a:off x="10453210" y="5945489"/>
              <a:ext cx="211320" cy="2584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3CF4603A-4853-C4F6-B2D3-5851EB955E5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444210" y="5936489"/>
                <a:ext cx="2289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232E5644-A06A-4B14-1EF1-88E5AE025F91}"/>
                  </a:ext>
                </a:extLst>
              </p14:cNvPr>
              <p14:cNvContentPartPr/>
              <p14:nvPr/>
            </p14:nvContentPartPr>
            <p14:xfrm>
              <a:off x="10636450" y="5906969"/>
              <a:ext cx="241560" cy="3798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232E5644-A06A-4B14-1EF1-88E5AE025F9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627450" y="5898329"/>
                <a:ext cx="259200" cy="39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D17EB3D-52D6-2348-3989-BA1126CD5A61}"/>
              </a:ext>
            </a:extLst>
          </p:cNvPr>
          <p:cNvGrpSpPr/>
          <p:nvPr/>
        </p:nvGrpSpPr>
        <p:grpSpPr>
          <a:xfrm>
            <a:off x="968290" y="5932889"/>
            <a:ext cx="6294240" cy="891360"/>
            <a:chOff x="968290" y="5932889"/>
            <a:chExt cx="6294240" cy="89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F7E5BCB-78C7-9834-3C2C-445BD33758AF}"/>
                    </a:ext>
                  </a:extLst>
                </p14:cNvPr>
                <p14:cNvContentPartPr/>
                <p14:nvPr/>
              </p14:nvContentPartPr>
              <p14:xfrm>
                <a:off x="968290" y="6113609"/>
                <a:ext cx="746280" cy="171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F7E5BCB-78C7-9834-3C2C-445BD33758A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9290" y="6104609"/>
                  <a:ext cx="763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ECB4193-DEE1-75C6-36FD-44A89E850797}"/>
                    </a:ext>
                  </a:extLst>
                </p14:cNvPr>
                <p14:cNvContentPartPr/>
                <p14:nvPr/>
              </p14:nvContentPartPr>
              <p14:xfrm>
                <a:off x="1778650" y="6183089"/>
                <a:ext cx="142560" cy="23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ECB4193-DEE1-75C6-36FD-44A89E85079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769650" y="6174449"/>
                  <a:ext cx="160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1576A41-BBA6-5209-3706-D763D0CD48F6}"/>
                    </a:ext>
                  </a:extLst>
                </p14:cNvPr>
                <p14:cNvContentPartPr/>
                <p14:nvPr/>
              </p14:nvContentPartPr>
              <p14:xfrm>
                <a:off x="1944610" y="6134489"/>
                <a:ext cx="894600" cy="261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1576A41-BBA6-5209-3706-D763D0CD48F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35970" y="6125849"/>
                  <a:ext cx="912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83D17B3-E8D1-4338-A446-470890B6E2F4}"/>
                    </a:ext>
                  </a:extLst>
                </p14:cNvPr>
                <p14:cNvContentPartPr/>
                <p14:nvPr/>
              </p14:nvContentPartPr>
              <p14:xfrm>
                <a:off x="3114610" y="6084449"/>
                <a:ext cx="327600" cy="317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83D17B3-E8D1-4338-A446-470890B6E2F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105970" y="6075809"/>
                  <a:ext cx="3452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58C986B-AABB-0E28-F801-9E4F9773CDFF}"/>
                    </a:ext>
                  </a:extLst>
                </p14:cNvPr>
                <p14:cNvContentPartPr/>
                <p14:nvPr/>
              </p14:nvContentPartPr>
              <p14:xfrm>
                <a:off x="3204610" y="6110369"/>
                <a:ext cx="31320" cy="15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58C986B-AABB-0E28-F801-9E4F9773CDF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95610" y="6101369"/>
                  <a:ext cx="48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B465D2E-D1EF-6960-F91C-9437BB09CB95}"/>
                    </a:ext>
                  </a:extLst>
                </p14:cNvPr>
                <p14:cNvContentPartPr/>
                <p14:nvPr/>
              </p14:nvContentPartPr>
              <p14:xfrm>
                <a:off x="3793570" y="5964929"/>
                <a:ext cx="257400" cy="263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B465D2E-D1EF-6960-F91C-9437BB09CB9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84930" y="5956289"/>
                  <a:ext cx="275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FCA7B81-3C62-D804-4078-B092442CA4E9}"/>
                    </a:ext>
                  </a:extLst>
                </p14:cNvPr>
                <p14:cNvContentPartPr/>
                <p14:nvPr/>
              </p14:nvContentPartPr>
              <p14:xfrm>
                <a:off x="4108210" y="6088049"/>
                <a:ext cx="192240" cy="9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FCA7B81-3C62-D804-4078-B092442CA4E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99570" y="6079049"/>
                  <a:ext cx="209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3559ACA-C8AE-5EA1-CD9A-0159478EAE01}"/>
                    </a:ext>
                  </a:extLst>
                </p14:cNvPr>
                <p14:cNvContentPartPr/>
                <p14:nvPr/>
              </p14:nvContentPartPr>
              <p14:xfrm>
                <a:off x="4130530" y="6131969"/>
                <a:ext cx="186480" cy="33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3559ACA-C8AE-5EA1-CD9A-0159478EAE0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21530" y="6122969"/>
                  <a:ext cx="204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F2FCDED-7C5A-67D1-6419-614BCC9D899A}"/>
                    </a:ext>
                  </a:extLst>
                </p14:cNvPr>
                <p14:cNvContentPartPr/>
                <p14:nvPr/>
              </p14:nvContentPartPr>
              <p14:xfrm>
                <a:off x="4410610" y="5947649"/>
                <a:ext cx="45360" cy="242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F2FCDED-7C5A-67D1-6419-614BCC9D899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401610" y="5939009"/>
                  <a:ext cx="63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2B382B5-A4D1-BCA4-6E9D-C27F4BE04585}"/>
                    </a:ext>
                  </a:extLst>
                </p14:cNvPr>
                <p14:cNvContentPartPr/>
                <p14:nvPr/>
              </p14:nvContentPartPr>
              <p14:xfrm>
                <a:off x="4698250" y="6077249"/>
                <a:ext cx="420840" cy="93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2B382B5-A4D1-BCA4-6E9D-C27F4BE0458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89610" y="6068609"/>
                  <a:ext cx="438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04B8CB7-60A0-1D60-72F6-759B6CD1B111}"/>
                    </a:ext>
                  </a:extLst>
                </p14:cNvPr>
                <p14:cNvContentPartPr/>
                <p14:nvPr/>
              </p14:nvContentPartPr>
              <p14:xfrm>
                <a:off x="5314210" y="5932889"/>
                <a:ext cx="196200" cy="222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04B8CB7-60A0-1D60-72F6-759B6CD1B11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05210" y="5923889"/>
                  <a:ext cx="213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6A52B14-2F95-013C-DE10-327BD266D62E}"/>
                    </a:ext>
                  </a:extLst>
                </p14:cNvPr>
                <p14:cNvContentPartPr/>
                <p14:nvPr/>
              </p14:nvContentPartPr>
              <p14:xfrm>
                <a:off x="5600770" y="6190289"/>
                <a:ext cx="15480" cy="12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6A52B14-2F95-013C-DE10-327BD266D62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92130" y="6181649"/>
                  <a:ext cx="33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20FED30-D127-5C99-E574-362BC0274986}"/>
                    </a:ext>
                  </a:extLst>
                </p14:cNvPr>
                <p14:cNvContentPartPr/>
                <p14:nvPr/>
              </p14:nvContentPartPr>
              <p14:xfrm>
                <a:off x="6087850" y="5953049"/>
                <a:ext cx="265680" cy="204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20FED30-D127-5C99-E574-362BC027498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79210" y="5944049"/>
                  <a:ext cx="283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5817EF3-28A3-232E-0D9C-B984BDD3C761}"/>
                    </a:ext>
                  </a:extLst>
                </p14:cNvPr>
                <p14:cNvContentPartPr/>
                <p14:nvPr/>
              </p14:nvContentPartPr>
              <p14:xfrm>
                <a:off x="6244450" y="6085169"/>
                <a:ext cx="34560" cy="86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5817EF3-28A3-232E-0D9C-B984BDD3C76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35450" y="6076529"/>
                  <a:ext cx="52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D323E10-82B5-7991-D04C-B47C35CEFC6B}"/>
                    </a:ext>
                  </a:extLst>
                </p14:cNvPr>
                <p14:cNvContentPartPr/>
                <p14:nvPr/>
              </p14:nvContentPartPr>
              <p14:xfrm>
                <a:off x="1030570" y="6421049"/>
                <a:ext cx="1047960" cy="354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D323E10-82B5-7991-D04C-B47C35CEFC6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1930" y="6412049"/>
                  <a:ext cx="10656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BF1E2D4-CEF1-C4FD-5504-5E53D271F48B}"/>
                    </a:ext>
                  </a:extLst>
                </p14:cNvPr>
                <p14:cNvContentPartPr/>
                <p14:nvPr/>
              </p14:nvContentPartPr>
              <p14:xfrm>
                <a:off x="2145850" y="6486209"/>
                <a:ext cx="742680" cy="289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BF1E2D4-CEF1-C4FD-5504-5E53D271F48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137210" y="6477569"/>
                  <a:ext cx="7603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E24CF0A-ED97-7C5C-3A57-81D4F4176C1A}"/>
                    </a:ext>
                  </a:extLst>
                </p14:cNvPr>
                <p14:cNvContentPartPr/>
                <p14:nvPr/>
              </p14:nvContentPartPr>
              <p14:xfrm>
                <a:off x="2752810" y="6584489"/>
                <a:ext cx="254520" cy="26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E24CF0A-ED97-7C5C-3A57-81D4F4176C1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44170" y="6575849"/>
                  <a:ext cx="272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E296C34-8AC5-CB41-EB46-920F2F36F3D4}"/>
                    </a:ext>
                  </a:extLst>
                </p14:cNvPr>
                <p14:cNvContentPartPr/>
                <p14:nvPr/>
              </p14:nvContentPartPr>
              <p14:xfrm>
                <a:off x="3117850" y="6456329"/>
                <a:ext cx="1526040" cy="367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E296C34-8AC5-CB41-EB46-920F2F36F3D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109210" y="6447329"/>
                  <a:ext cx="15436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7D3729D-6929-7E0C-4817-BD29B6ED2242}"/>
                    </a:ext>
                  </a:extLst>
                </p14:cNvPr>
                <p14:cNvContentPartPr/>
                <p14:nvPr/>
              </p14:nvContentPartPr>
              <p14:xfrm>
                <a:off x="3593410" y="6481169"/>
                <a:ext cx="571680" cy="115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7D3729D-6929-7E0C-4817-BD29B6ED224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584410" y="6472169"/>
                  <a:ext cx="589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109EF10-94D5-6882-715C-2A2320D315C5}"/>
                    </a:ext>
                  </a:extLst>
                </p14:cNvPr>
                <p14:cNvContentPartPr/>
                <p14:nvPr/>
              </p14:nvContentPartPr>
              <p14:xfrm>
                <a:off x="4878250" y="6409529"/>
                <a:ext cx="906480" cy="281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109EF10-94D5-6882-715C-2A2320D315C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69610" y="6400529"/>
                  <a:ext cx="9241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F58CFB4-B0A2-CB8B-C675-5056019CED96}"/>
                    </a:ext>
                  </a:extLst>
                </p14:cNvPr>
                <p14:cNvContentPartPr/>
                <p14:nvPr/>
              </p14:nvContentPartPr>
              <p14:xfrm>
                <a:off x="5609410" y="6551729"/>
                <a:ext cx="23040" cy="17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F58CFB4-B0A2-CB8B-C675-5056019CED9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00770" y="6542729"/>
                  <a:ext cx="40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BB55B40-4901-0E25-1681-A8A1C8546610}"/>
                    </a:ext>
                  </a:extLst>
                </p14:cNvPr>
                <p14:cNvContentPartPr/>
                <p14:nvPr/>
              </p14:nvContentPartPr>
              <p14:xfrm>
                <a:off x="4937650" y="6500249"/>
                <a:ext cx="646200" cy="43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BB55B40-4901-0E25-1681-A8A1C854661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29010" y="6491249"/>
                  <a:ext cx="663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0B2B509-4394-BC99-87F6-2253519E2321}"/>
                    </a:ext>
                  </a:extLst>
                </p14:cNvPr>
                <p14:cNvContentPartPr/>
                <p14:nvPr/>
              </p14:nvContentPartPr>
              <p14:xfrm>
                <a:off x="6043570" y="6632369"/>
                <a:ext cx="3240" cy="1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0B2B509-4394-BC99-87F6-2253519E232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34930" y="6623729"/>
                  <a:ext cx="20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FD9DD07-21AF-3348-904A-EAD97BAE6CDC}"/>
                    </a:ext>
                  </a:extLst>
                </p14:cNvPr>
                <p14:cNvContentPartPr/>
                <p14:nvPr/>
              </p14:nvContentPartPr>
              <p14:xfrm>
                <a:off x="6009370" y="6405929"/>
                <a:ext cx="1091520" cy="270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FD9DD07-21AF-3348-904A-EAD97BAE6CD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00730" y="6396929"/>
                  <a:ext cx="1109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64474CB-E448-921D-53F2-E268E3994F6A}"/>
                    </a:ext>
                  </a:extLst>
                </p14:cNvPr>
                <p14:cNvContentPartPr/>
                <p14:nvPr/>
              </p14:nvContentPartPr>
              <p14:xfrm>
                <a:off x="7208890" y="6661169"/>
                <a:ext cx="53640" cy="21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64474CB-E448-921D-53F2-E268E3994F6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199890" y="6652169"/>
                  <a:ext cx="7128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130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LL3 section 75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LL3 section 75</dc:title>
  <dc:creator>Robert Peale</dc:creator>
  <cp:lastModifiedBy>Robert Peale</cp:lastModifiedBy>
  <cp:revision>6</cp:revision>
  <dcterms:created xsi:type="dcterms:W3CDTF">2023-09-10T17:33:10Z</dcterms:created>
  <dcterms:modified xsi:type="dcterms:W3CDTF">2023-09-25T01:23:09Z</dcterms:modified>
</cp:coreProperties>
</file>